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147471401" r:id="rId2"/>
    <p:sldId id="2147471610" r:id="rId3"/>
    <p:sldId id="2147474444" r:id="rId4"/>
    <p:sldId id="2147471624" r:id="rId5"/>
    <p:sldId id="2147471625" r:id="rId6"/>
    <p:sldId id="2147471629" r:id="rId7"/>
    <p:sldId id="2147471630" r:id="rId8"/>
    <p:sldId id="2134806522" r:id="rId9"/>
    <p:sldId id="2147471416" r:id="rId10"/>
    <p:sldId id="2147471264" r:id="rId11"/>
    <p:sldId id="2147471623" r:id="rId12"/>
    <p:sldId id="214747161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A94CC4-5AB6-C0FB-E51D-D741C4EB1646}" name="Balan, Sai Sastha (Cognizant)" initials="B(" userId="S::268259@cognizant.com::ffc9a01e-43a6-401a-b4c3-f299ef9eb70d" providerId="AD"/>
  <p188:author id="{E4CD92C5-B899-E826-BB7C-88F289DAA74C}" name="Pandey, Soma (Cognizant)" initials="SP" userId="S::2084327@cognizant.com::7fc1da9e-bd02-4971-bd5e-c29ad5d6a143" providerId="AD"/>
  <p188:author id="{BAAF13FF-72DA-FDAA-C4FA-6A66062B5A6A}" name="Saksena, Gitika (Cognizant)" initials="SG(" userId="S::2183355@cognizant.com::bc9d50e3-80ca-4360-a85b-4e80578b85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D7AEC-DECB-5641-AC5E-693C298774A3}" v="3" dt="2023-03-03T08:35:58.832"/>
    <p1510:client id="{3BBC21B3-4EAB-31FC-2E3C-7D9A03567B46}" v="18" dt="2023-03-03T08:55:45.660"/>
    <p1510:client id="{73F89241-E43E-4A57-ADDB-C94B4E14FC28}" v="26" dt="2023-03-03T09:05:14.343"/>
    <p1510:client id="{8F2C5CAB-E80C-4D85-A5AE-CEEDB3E91904}" v="1" dt="2023-03-03T12:13:11.544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hyperlink" Target="https://apc01.safelinks.protection.outlook.com/?url=https%3A%2F%2Fhbr.org%2F2020%2F01%2Fto-achieve-big-goals-start-with-small-habits&amp;data=05%7C01%7CRohiniPrasanna.Mupparthi%40cognizant.com%7C3a677cce6ca3409a7c1f08dafd24ab95%7Cde08c40719b9427d9fe8edf254300ca7%7C0%7C0%7C638100631187322054%7CUnknown%7CTWFpbGZsb3d8eyJWIjoiMC4wLjAwMDAiLCJQIjoiV2luMzIiLCJBTiI6Ik1haWwiLCJXVCI6Mn0%3D%7C3000%7C%7C%7C&amp;sdata=dyWpIw5%2F%2BZRo7%2FXAhg8A0XQpB4j4dyUjKvvD947uNcU%3D&amp;reserved=0" TargetMode="External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hyperlink" Target="https://apc01.safelinks.protection.outlook.com/?url=https%3A%2F%2Ftalentstrategygroup.com%2F5-tips-to-set-goals-infographic%2F&amp;data=05%7C01%7CRohiniPrasanna.Mupparthi%40cognizant.com%7C3a677cce6ca3409a7c1f08dafd24ab95%7Cde08c40719b9427d9fe8edf254300ca7%7C0%7C0%7C638100631187322054%7CUnknown%7CTWFpbGZsb3d8eyJWIjoiMC4wLjAwMDAiLCJQIjoiV2luMzIiLCJBTiI6Ik1haWwiLCJXVCI6Mn0%3D%7C3000%7C%7C%7C&amp;sdata=xA0dLIahrMuDaw9BF2J5v%2FzJ0VlkyLjWkqpdcUyDOzY%3D&amp;reserved=0" TargetMode="External"/><Relationship Id="rId1" Type="http://schemas.openxmlformats.org/officeDocument/2006/relationships/hyperlink" Target="https://apc01.safelinks.protection.outlook.com/?url=https%3A%2F%2Fhbr.org%2F2017%2F04%2Fwhat-separates-goals-we-achieve-from-goals-we-dont&amp;data=05%7C01%7CRohiniPrasanna.Mupparthi%40cognizant.com%7C3a677cce6ca3409a7c1f08dafd24ab95%7Cde08c40719b9427d9fe8edf254300ca7%7C0%7C0%7C638100631187322054%7CUnknown%7CTWFpbGZsb3d8eyJWIjoiMC4wLjAwMDAiLCJQIjoiV2luMzIiLCJBTiI6Ik1haWwiLCJXVCI6Mn0%3D%7C3000%7C%7C%7C&amp;sdata=y3kVc%2FYyGpQx1nMK4IZhL9Y5h2%2FLfFG5LLv7nMvO9EU%3D&amp;reserved=0" TargetMode="External"/><Relationship Id="rId6" Type="http://schemas.openxmlformats.org/officeDocument/2006/relationships/hyperlink" Target="https://cognizantlearning.sumtotal.host/rcore/c/pillarRedirect?relyingParty=LM&amp;url=app%2fmanagement%2fLMS_ActDetails.aspx%3fActivityId%3d1936586%26UserMode%3d0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onecognizant.cognizant.com/Home?globalappid=2425" TargetMode="External"/><Relationship Id="rId10" Type="http://schemas.openxmlformats.org/officeDocument/2006/relationships/image" Target="../media/image44.svg"/><Relationship Id="rId4" Type="http://schemas.openxmlformats.org/officeDocument/2006/relationships/hyperlink" Target="https://forms.office.com/Pages/ResponsePage.aspx?id=B8QI3rkZfUKf6O3yVDAMp8ImdCdoLUJAg88KBby9Ql1UQ1NLQjlFWkRYTVdCRktaQlMwOFlSSVM2VS4u" TargetMode="External"/><Relationship Id="rId9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hyperlink" Target="https://apc01.safelinks.protection.outlook.com/?url=https%3A%2F%2Ftalentstrategygroup.com%2F5-tips-to-set-goals-infographic%2F&amp;data=05%7C01%7CRohiniPrasanna.Mupparthi%40cognizant.com%7C3a677cce6ca3409a7c1f08dafd24ab95%7Cde08c40719b9427d9fe8edf254300ca7%7C0%7C0%7C638100631187322054%7CUnknown%7CTWFpbGZsb3d8eyJWIjoiMC4wLjAwMDAiLCJQIjoiV2luMzIiLCJBTiI6Ik1haWwiLCJXVCI6Mn0%3D%7C3000%7C%7C%7C&amp;sdata=xA0dLIahrMuDaw9BF2J5v%2FzJ0VlkyLjWkqpdcUyDOzY%3D&amp;reserved=0" TargetMode="External"/><Relationship Id="rId12" Type="http://schemas.openxmlformats.org/officeDocument/2006/relationships/image" Target="../media/image46.svg"/><Relationship Id="rId2" Type="http://schemas.openxmlformats.org/officeDocument/2006/relationships/hyperlink" Target="https://cognizantlearning.sumtotal.host/rcore/c/pillarRedirect?relyingParty=LM&amp;url=app%2fmanagement%2fLMS_ActDetails.aspx%3fActivityId%3d1936586%26UserMode%3d0" TargetMode="External"/><Relationship Id="rId1" Type="http://schemas.openxmlformats.org/officeDocument/2006/relationships/hyperlink" Target="https://forms.office.com/Pages/ResponsePage.aspx?id=B8QI3rkZfUKf6O3yVDAMp8ImdCdoLUJAg88KBby9Ql1UQ1NLQjlFWkRYTVdCRktaQlMwOFlSSVM2VS4u" TargetMode="External"/><Relationship Id="rId6" Type="http://schemas.openxmlformats.org/officeDocument/2006/relationships/hyperlink" Target="https://apc01.safelinks.protection.outlook.com/?url=https%3A%2F%2Fhbr.org%2F2017%2F04%2Fwhat-separates-goals-we-achieve-from-goals-we-dont&amp;data=05%7C01%7CRohiniPrasanna.Mupparthi%40cognizant.com%7C3a677cce6ca3409a7c1f08dafd24ab95%7Cde08c40719b9427d9fe8edf254300ca7%7C0%7C0%7C638100631187322054%7CUnknown%7CTWFpbGZsb3d8eyJWIjoiMC4wLjAwMDAiLCJQIjoiV2luMzIiLCJBTiI6Ik1haWwiLCJXVCI6Mn0%3D%7C3000%7C%7C%7C&amp;sdata=y3kVc%2FYyGpQx1nMK4IZhL9Y5h2%2FLfFG5LLv7nMvO9EU%3D&amp;reserved=0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apc01.safelinks.protection.outlook.com/?url=https%3A%2F%2Fhbr.org%2F2020%2F01%2Fto-achieve-big-goals-start-with-small-habits&amp;data=05%7C01%7CRohiniPrasanna.Mupparthi%40cognizant.com%7C3a677cce6ca3409a7c1f08dafd24ab95%7Cde08c40719b9427d9fe8edf254300ca7%7C0%7C0%7C638100631187322054%7CUnknown%7CTWFpbGZsb3d8eyJWIjoiMC4wLjAwMDAiLCJQIjoiV2luMzIiLCJBTiI6Ik1haWwiLCJXVCI6Mn0%3D%7C3000%7C%7C%7C&amp;sdata=dyWpIw5%2F%2BZRo7%2FXAhg8A0XQpB4j4dyUjKvvD947uNcU%3D&amp;reserved=0" TargetMode="External"/><Relationship Id="rId10" Type="http://schemas.openxmlformats.org/officeDocument/2006/relationships/hyperlink" Target="https://onecognizant.cognizant.com/Home?globalappid=2425" TargetMode="External"/><Relationship Id="rId4" Type="http://schemas.openxmlformats.org/officeDocument/2006/relationships/image" Target="../media/image42.svg"/><Relationship Id="rId9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60F92E-35D2-48EB-84D8-3F64F6E7029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E99591-01ED-4FA1-B2EC-E55F8B15A5E8}">
      <dgm:prSet phldrT="[Text]" custT="1"/>
      <dgm:spPr/>
      <dgm:t>
        <a:bodyPr/>
        <a:lstStyle/>
        <a:p>
          <a:pPr algn="r"/>
          <a:r>
            <a:rPr lang="en-US" sz="2000" b="1"/>
            <a:t>Primary</a:t>
          </a:r>
          <a:endParaRPr lang="en-US" sz="2400" b="1"/>
        </a:p>
      </dgm:t>
    </dgm:pt>
    <dgm:pt modelId="{C8E5FBAE-D7D5-4053-8CB4-9F67422B519B}" type="parTrans" cxnId="{5B2DD8D5-5B84-409F-9B5B-5B026E0B7B57}">
      <dgm:prSet/>
      <dgm:spPr/>
      <dgm:t>
        <a:bodyPr/>
        <a:lstStyle/>
        <a:p>
          <a:endParaRPr lang="en-US"/>
        </a:p>
      </dgm:t>
    </dgm:pt>
    <dgm:pt modelId="{3E39D4F6-66F3-4302-8C54-263E7E292AB1}" type="sibTrans" cxnId="{5B2DD8D5-5B84-409F-9B5B-5B026E0B7B57}">
      <dgm:prSet/>
      <dgm:spPr/>
      <dgm:t>
        <a:bodyPr/>
        <a:lstStyle/>
        <a:p>
          <a:endParaRPr lang="en-US"/>
        </a:p>
      </dgm:t>
    </dgm:pt>
    <dgm:pt modelId="{0D70CDEA-94A1-4DF5-9B97-2543F2E73575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indent="0">
            <a:buFontTx/>
            <a:buNone/>
          </a:pPr>
          <a:r>
            <a:rPr lang="en-US" sz="1400" b="0" kern="1200">
              <a:solidFill>
                <a:schemeClr val="tx2"/>
              </a:solidFill>
              <a:latin typeface="+mn-lt"/>
            </a:rPr>
            <a:t>Reach out to your home manager for any support or clarifications</a:t>
          </a:r>
          <a:endParaRPr lang="en-US" sz="1400" b="0" kern="1200">
            <a:latin typeface="+mn-lt"/>
          </a:endParaRPr>
        </a:p>
      </dgm:t>
    </dgm:pt>
    <dgm:pt modelId="{6B359A7E-2A98-4952-B034-F9CC744767AE}" type="parTrans" cxnId="{BBFC8735-9028-4681-B48D-D7125E51A800}">
      <dgm:prSet/>
      <dgm:spPr/>
      <dgm:t>
        <a:bodyPr/>
        <a:lstStyle/>
        <a:p>
          <a:endParaRPr lang="en-US"/>
        </a:p>
      </dgm:t>
    </dgm:pt>
    <dgm:pt modelId="{F6CC13D2-2214-48A0-AE93-5E4C7F56A693}" type="sibTrans" cxnId="{BBFC8735-9028-4681-B48D-D7125E51A800}">
      <dgm:prSet/>
      <dgm:spPr/>
      <dgm:t>
        <a:bodyPr/>
        <a:lstStyle/>
        <a:p>
          <a:endParaRPr lang="en-US"/>
        </a:p>
      </dgm:t>
    </dgm:pt>
    <dgm:pt modelId="{CE8F565D-611A-46FA-8996-3739272A49F3}">
      <dgm:prSet phldrT="[Text]" custT="1"/>
      <dgm:spPr/>
      <dgm:t>
        <a:bodyPr/>
        <a:lstStyle/>
        <a:p>
          <a:r>
            <a:rPr lang="en-US" sz="2000" b="1"/>
            <a:t>Training Material</a:t>
          </a:r>
        </a:p>
      </dgm:t>
    </dgm:pt>
    <dgm:pt modelId="{F1FCADB2-426E-4B7D-B8B2-29A6EA3A7828}" type="parTrans" cxnId="{E9CE7806-1D66-4835-85A8-94953B166275}">
      <dgm:prSet/>
      <dgm:spPr/>
      <dgm:t>
        <a:bodyPr/>
        <a:lstStyle/>
        <a:p>
          <a:endParaRPr lang="en-US"/>
        </a:p>
      </dgm:t>
    </dgm:pt>
    <dgm:pt modelId="{C3830337-9FF2-4704-A333-1882FBCD386C}" type="sibTrans" cxnId="{E9CE7806-1D66-4835-85A8-94953B166275}">
      <dgm:prSet/>
      <dgm:spPr/>
      <dgm:t>
        <a:bodyPr/>
        <a:lstStyle/>
        <a:p>
          <a:endParaRPr lang="en-US"/>
        </a:p>
      </dgm:t>
    </dgm:pt>
    <dgm:pt modelId="{AAB96DFD-AD06-46F6-B7A4-91D3096BD629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US" sz="1600" kern="1200">
            <a:solidFill>
              <a:schemeClr val="tx1"/>
            </a:solidFill>
          </a:endParaRPr>
        </a:p>
      </dgm:t>
    </dgm:pt>
    <dgm:pt modelId="{CFDA5AF7-09AA-4551-BB3A-77BA8750B6A8}" type="parTrans" cxnId="{CC3E2877-B7C4-411C-9C1F-0D0B8F350B6E}">
      <dgm:prSet/>
      <dgm:spPr/>
      <dgm:t>
        <a:bodyPr/>
        <a:lstStyle/>
        <a:p>
          <a:endParaRPr lang="en-US"/>
        </a:p>
      </dgm:t>
    </dgm:pt>
    <dgm:pt modelId="{B113884A-8778-4932-98D5-9486535733A0}" type="sibTrans" cxnId="{CC3E2877-B7C4-411C-9C1F-0D0B8F350B6E}">
      <dgm:prSet/>
      <dgm:spPr/>
      <dgm:t>
        <a:bodyPr/>
        <a:lstStyle/>
        <a:p>
          <a:endParaRPr lang="en-US"/>
        </a:p>
      </dgm:t>
    </dgm:pt>
    <dgm:pt modelId="{759DCBE7-32CA-4D29-9528-6C571CDB501A}">
      <dgm:prSet phldrT="[Text]" custT="1"/>
      <dgm:spPr/>
      <dgm:t>
        <a:bodyPr/>
        <a:lstStyle/>
        <a:p>
          <a:r>
            <a:rPr lang="en-US" sz="2000" b="1"/>
            <a:t>Helpline</a:t>
          </a:r>
        </a:p>
      </dgm:t>
    </dgm:pt>
    <dgm:pt modelId="{23D32EEC-FF23-4E41-B3CC-23BF67246988}" type="parTrans" cxnId="{80D19F32-3FC4-4BC6-9FF0-E310C45D2130}">
      <dgm:prSet/>
      <dgm:spPr/>
      <dgm:t>
        <a:bodyPr/>
        <a:lstStyle/>
        <a:p>
          <a:endParaRPr lang="en-US"/>
        </a:p>
      </dgm:t>
    </dgm:pt>
    <dgm:pt modelId="{D1B130C4-7A1B-4895-9B4C-9785F18102C7}" type="sibTrans" cxnId="{80D19F32-3FC4-4BC6-9FF0-E310C45D2130}">
      <dgm:prSet/>
      <dgm:spPr/>
      <dgm:t>
        <a:bodyPr/>
        <a:lstStyle/>
        <a:p>
          <a:endParaRPr lang="en-US"/>
        </a:p>
      </dgm:t>
    </dgm:pt>
    <dgm:pt modelId="{5B639134-AB87-48D5-810D-EE79899E1609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indent="0">
            <a:buFontTx/>
            <a:buNone/>
          </a:pPr>
          <a:r>
            <a:rPr lang="en-US" sz="1400">
              <a:solidFill>
                <a:schemeClr val="tx2"/>
              </a:solidFill>
              <a:latin typeface="+mn-lt"/>
            </a:rPr>
            <a:t>Connect for further support</a:t>
          </a:r>
          <a:endParaRPr lang="en-US" sz="1400">
            <a:latin typeface="+mn-lt"/>
          </a:endParaRPr>
        </a:p>
      </dgm:t>
    </dgm:pt>
    <dgm:pt modelId="{0C8EC67B-3D4A-42A4-9059-4083A0315860}" type="parTrans" cxnId="{10ADF930-2DF3-4240-9E48-25697B32A25E}">
      <dgm:prSet/>
      <dgm:spPr/>
      <dgm:t>
        <a:bodyPr/>
        <a:lstStyle/>
        <a:p>
          <a:endParaRPr lang="en-US"/>
        </a:p>
      </dgm:t>
    </dgm:pt>
    <dgm:pt modelId="{38AB4B31-1681-47FE-9469-BB96F1F36C94}" type="sibTrans" cxnId="{10ADF930-2DF3-4240-9E48-25697B32A25E}">
      <dgm:prSet/>
      <dgm:spPr/>
      <dgm:t>
        <a:bodyPr/>
        <a:lstStyle/>
        <a:p>
          <a:endParaRPr lang="en-US"/>
        </a:p>
      </dgm:t>
    </dgm:pt>
    <dgm:pt modelId="{B11DE49F-B60F-4352-8F38-2B47379CED2C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114300" indent="0"/>
          <a:r>
            <a:rPr lang="en-US" sz="1400">
              <a:solidFill>
                <a:schemeClr val="tx2"/>
              </a:solidFill>
              <a:latin typeface="+mn-lt"/>
            </a:rPr>
            <a:t>India - 1800-572-0473</a:t>
          </a:r>
        </a:p>
      </dgm:t>
    </dgm:pt>
    <dgm:pt modelId="{411CFD3E-249C-452F-90A1-68F61D23F38F}" type="parTrans" cxnId="{2168AB61-A687-4FEB-9D56-8F26F0A73978}">
      <dgm:prSet/>
      <dgm:spPr/>
      <dgm:t>
        <a:bodyPr/>
        <a:lstStyle/>
        <a:p>
          <a:endParaRPr lang="en-US"/>
        </a:p>
      </dgm:t>
    </dgm:pt>
    <dgm:pt modelId="{1FB81E22-CBF9-4204-9DD0-2549C46B697F}" type="sibTrans" cxnId="{2168AB61-A687-4FEB-9D56-8F26F0A73978}">
      <dgm:prSet/>
      <dgm:spPr/>
      <dgm:t>
        <a:bodyPr/>
        <a:lstStyle/>
        <a:p>
          <a:endParaRPr lang="en-US"/>
        </a:p>
      </dgm:t>
    </dgm:pt>
    <dgm:pt modelId="{A39D9A1F-7903-489B-9615-0ABAE603B0A4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114300" indent="0"/>
          <a:r>
            <a:rPr lang="en-US" sz="1400">
              <a:solidFill>
                <a:schemeClr val="tx2"/>
              </a:solidFill>
              <a:latin typeface="+mn-lt"/>
            </a:rPr>
            <a:t>UK - 0800-678-1616</a:t>
          </a:r>
        </a:p>
      </dgm:t>
    </dgm:pt>
    <dgm:pt modelId="{733ECB41-BD6A-46C9-AEB0-7F381AAD3DEC}" type="parTrans" cxnId="{D7388C69-82E0-4AD8-B644-A21923DF1BFD}">
      <dgm:prSet/>
      <dgm:spPr/>
      <dgm:t>
        <a:bodyPr/>
        <a:lstStyle/>
        <a:p>
          <a:endParaRPr lang="en-US"/>
        </a:p>
      </dgm:t>
    </dgm:pt>
    <dgm:pt modelId="{3C772598-5D96-4004-B5DD-70A5D3A0F4E7}" type="sibTrans" cxnId="{D7388C69-82E0-4AD8-B644-A21923DF1BFD}">
      <dgm:prSet/>
      <dgm:spPr/>
      <dgm:t>
        <a:bodyPr/>
        <a:lstStyle/>
        <a:p>
          <a:endParaRPr lang="en-US"/>
        </a:p>
      </dgm:t>
    </dgm:pt>
    <dgm:pt modelId="{84B67C8E-8C7C-43BE-886E-2F8989D0291D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114300" indent="0"/>
          <a:r>
            <a:rPr lang="en-US" sz="1400">
              <a:solidFill>
                <a:schemeClr val="tx2"/>
              </a:solidFill>
              <a:latin typeface="+mn-lt"/>
            </a:rPr>
            <a:t>US - 1-866-822-2024</a:t>
          </a:r>
          <a:endParaRPr lang="en-US" sz="1400">
            <a:solidFill>
              <a:schemeClr val="tx2"/>
            </a:solidFill>
            <a:latin typeface="+mn-lt"/>
            <a:cs typeface="Arial"/>
          </a:endParaRPr>
        </a:p>
      </dgm:t>
    </dgm:pt>
    <dgm:pt modelId="{617AFE80-9AC8-46FF-8666-2E38FA59A1E0}" type="parTrans" cxnId="{37D35387-94AB-4A5A-8FE4-515DE30A3E94}">
      <dgm:prSet/>
      <dgm:spPr/>
      <dgm:t>
        <a:bodyPr/>
        <a:lstStyle/>
        <a:p>
          <a:endParaRPr lang="en-US"/>
        </a:p>
      </dgm:t>
    </dgm:pt>
    <dgm:pt modelId="{D065D4DD-64B5-4709-B773-344265239FF3}" type="sibTrans" cxnId="{37D35387-94AB-4A5A-8FE4-515DE30A3E94}">
      <dgm:prSet/>
      <dgm:spPr/>
      <dgm:t>
        <a:bodyPr/>
        <a:lstStyle/>
        <a:p>
          <a:endParaRPr lang="en-US"/>
        </a:p>
      </dgm:t>
    </dgm:pt>
    <dgm:pt modelId="{BD70AEB0-EDE6-417F-BEC1-DC9BDF12BFEB}">
      <dgm:prSet custT="1"/>
      <dgm:spPr/>
      <dgm:t>
        <a:bodyPr/>
        <a:lstStyle/>
        <a:p>
          <a:r>
            <a:rPr lang="en-US" sz="1400" kern="1200">
              <a:solidFill>
                <a:schemeClr val="tx1"/>
              </a:solidFill>
              <a:hlinkClick xmlns:r="http://schemas.openxmlformats.org/officeDocument/2006/relationships" r:id="rId1"/>
            </a:rPr>
            <a:t>What Separates Goals We Achieve from Goals We Don’t</a:t>
          </a:r>
          <a:endParaRPr lang="en-US" sz="1400" kern="1200">
            <a:solidFill>
              <a:schemeClr val="tx1"/>
            </a:solidFill>
          </a:endParaRPr>
        </a:p>
      </dgm:t>
    </dgm:pt>
    <dgm:pt modelId="{EF3C026E-FD67-49D7-982F-87B547B71F39}" type="parTrans" cxnId="{44C7D44A-8A16-44D3-AE2A-789FA050AFCE}">
      <dgm:prSet/>
      <dgm:spPr/>
      <dgm:t>
        <a:bodyPr/>
        <a:lstStyle/>
        <a:p>
          <a:endParaRPr lang="en-US"/>
        </a:p>
      </dgm:t>
    </dgm:pt>
    <dgm:pt modelId="{14BA3C4B-0411-4C0D-B525-2A3CA10AA9B1}" type="sibTrans" cxnId="{44C7D44A-8A16-44D3-AE2A-789FA050AFCE}">
      <dgm:prSet/>
      <dgm:spPr/>
      <dgm:t>
        <a:bodyPr/>
        <a:lstStyle/>
        <a:p>
          <a:endParaRPr lang="en-US"/>
        </a:p>
      </dgm:t>
    </dgm:pt>
    <dgm:pt modelId="{F553CB98-CAFD-40FB-ACDD-E46B6F6C81BB}">
      <dgm:prSet custT="1"/>
      <dgm:spPr/>
      <dgm:t>
        <a:bodyPr/>
        <a:lstStyle/>
        <a:p>
          <a:r>
            <a:rPr lang="en-US" sz="1400" kern="1200">
              <a:solidFill>
                <a:schemeClr val="tx1"/>
              </a:solidFill>
              <a:hlinkClick xmlns:r="http://schemas.openxmlformats.org/officeDocument/2006/relationships" r:id="rId2"/>
            </a:rPr>
            <a:t>5 Tips to Set Goals that Drive Performance</a:t>
          </a:r>
          <a:endParaRPr lang="en-US" sz="1400" kern="1200">
            <a:solidFill>
              <a:schemeClr val="tx1"/>
            </a:solidFill>
          </a:endParaRPr>
        </a:p>
      </dgm:t>
    </dgm:pt>
    <dgm:pt modelId="{E44F9E04-6EB5-447E-8275-D4C298890458}" type="parTrans" cxnId="{4ACC194E-0DFF-491C-A4F3-CCAEEC47C1C4}">
      <dgm:prSet/>
      <dgm:spPr/>
      <dgm:t>
        <a:bodyPr/>
        <a:lstStyle/>
        <a:p>
          <a:endParaRPr lang="en-US"/>
        </a:p>
      </dgm:t>
    </dgm:pt>
    <dgm:pt modelId="{53758EA7-9776-4006-9BCB-0024CD1721F6}" type="sibTrans" cxnId="{4ACC194E-0DFF-491C-A4F3-CCAEEC47C1C4}">
      <dgm:prSet/>
      <dgm:spPr/>
      <dgm:t>
        <a:bodyPr/>
        <a:lstStyle/>
        <a:p>
          <a:endParaRPr lang="en-US"/>
        </a:p>
      </dgm:t>
    </dgm:pt>
    <dgm:pt modelId="{8C23DB78-4123-4B34-B263-2D4B8ABE1462}">
      <dgm:prSet custT="1"/>
      <dgm:spPr/>
      <dgm:t>
        <a:bodyPr/>
        <a:lstStyle/>
        <a:p>
          <a:endParaRPr lang="en-US" sz="1600" kern="1200"/>
        </a:p>
      </dgm:t>
    </dgm:pt>
    <dgm:pt modelId="{F1D2C6E4-7589-42CD-8719-75153BC901AF}" type="parTrans" cxnId="{B41CFA93-DEC3-436A-9A0A-CE77C8426686}">
      <dgm:prSet/>
      <dgm:spPr/>
      <dgm:t>
        <a:bodyPr/>
        <a:lstStyle/>
        <a:p>
          <a:endParaRPr lang="en-US"/>
        </a:p>
      </dgm:t>
    </dgm:pt>
    <dgm:pt modelId="{B591E596-9C7F-4AD0-8ABB-6C9D62453E6A}" type="sibTrans" cxnId="{B41CFA93-DEC3-436A-9A0A-CE77C8426686}">
      <dgm:prSet/>
      <dgm:spPr/>
      <dgm:t>
        <a:bodyPr/>
        <a:lstStyle/>
        <a:p>
          <a:endParaRPr lang="en-US"/>
        </a:p>
      </dgm:t>
    </dgm:pt>
    <dgm:pt modelId="{95CB1D63-9F34-427C-9819-50A979218591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400" kern="1200">
              <a:solidFill>
                <a:schemeClr val="tx1"/>
              </a:solidFill>
              <a:hlinkClick xmlns:r="http://schemas.openxmlformats.org/officeDocument/2006/relationships" r:id="rId3"/>
            </a:rPr>
            <a:t>To Achieve Big Goals, Start with Small Habits</a:t>
          </a:r>
          <a:endParaRPr lang="en-US" sz="1400" kern="1200">
            <a:solidFill>
              <a:schemeClr val="tx1"/>
            </a:solidFill>
          </a:endParaRPr>
        </a:p>
      </dgm:t>
    </dgm:pt>
    <dgm:pt modelId="{DBEEDE07-FD54-41A9-AD80-0192790A4EA8}" type="parTrans" cxnId="{48E83091-260D-4605-8CEC-D12772A51389}">
      <dgm:prSet/>
      <dgm:spPr/>
      <dgm:t>
        <a:bodyPr/>
        <a:lstStyle/>
        <a:p>
          <a:endParaRPr lang="en-US"/>
        </a:p>
      </dgm:t>
    </dgm:pt>
    <dgm:pt modelId="{C2B8B666-2228-4786-B346-CCE8902FBFD1}" type="sibTrans" cxnId="{48E83091-260D-4605-8CEC-D12772A51389}">
      <dgm:prSet/>
      <dgm:spPr/>
      <dgm:t>
        <a:bodyPr/>
        <a:lstStyle/>
        <a:p>
          <a:endParaRPr lang="en-US"/>
        </a:p>
      </dgm:t>
    </dgm:pt>
    <dgm:pt modelId="{13A39817-7841-4DA3-A53C-541D15AB76ED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114300" indent="0">
            <a:buFontTx/>
            <a:buNone/>
          </a:pPr>
          <a:r>
            <a:rPr lang="en-US" sz="1400" kern="1200">
              <a:solidFill>
                <a:schemeClr val="tx1"/>
              </a:solidFill>
              <a:latin typeface="+mn-lt"/>
              <a:hlinkClick xmlns:r="http://schemas.openxmlformats.org/officeDocument/2006/relationships" r:id="rId4"/>
            </a:rPr>
            <a:t>Performance planning through goals</a:t>
          </a:r>
          <a:r>
            <a:rPr lang="en-US" sz="1400" kern="1200">
              <a:solidFill>
                <a:schemeClr val="tx1"/>
              </a:solidFill>
              <a:latin typeface="+mn-lt"/>
            </a:rPr>
            <a:t> – Virtual Instruction Lead (for SM-AD levels)</a:t>
          </a:r>
          <a:endParaRPr lang="en-US" sz="1400" b="0" kern="1200">
            <a:latin typeface="+mn-lt"/>
          </a:endParaRPr>
        </a:p>
      </dgm:t>
    </dgm:pt>
    <dgm:pt modelId="{DF95ACFD-4B72-4763-858F-334AD178BD98}" type="parTrans" cxnId="{5157BF78-81D3-47CB-A370-07E0CCE4C5FD}">
      <dgm:prSet/>
      <dgm:spPr/>
      <dgm:t>
        <a:bodyPr/>
        <a:lstStyle/>
        <a:p>
          <a:endParaRPr lang="en-IN"/>
        </a:p>
      </dgm:t>
    </dgm:pt>
    <dgm:pt modelId="{945060E7-5934-4499-BD19-3BEE3ECD3AD4}" type="sibTrans" cxnId="{5157BF78-81D3-47CB-A370-07E0CCE4C5FD}">
      <dgm:prSet/>
      <dgm:spPr/>
      <dgm:t>
        <a:bodyPr/>
        <a:lstStyle/>
        <a:p>
          <a:endParaRPr lang="en-IN"/>
        </a:p>
      </dgm:t>
    </dgm:pt>
    <dgm:pt modelId="{0B8D5D5B-2FB1-445A-8187-AB5E13E9E52C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114300" indent="0">
            <a:buFontTx/>
            <a:buNone/>
          </a:pPr>
          <a:r>
            <a:rPr lang="en-US" sz="1400" b="1" kern="1200">
              <a:solidFill>
                <a:srgbClr val="000048"/>
              </a:solidFill>
              <a:latin typeface="Arial" panose="020B0604020202020204"/>
              <a:ea typeface="+mn-ea"/>
              <a:cs typeface="+mn-cs"/>
            </a:rPr>
            <a:t>Training programs:</a:t>
          </a:r>
          <a:endParaRPr lang="en-US" sz="1400" b="0" kern="1200">
            <a:latin typeface="+mn-lt"/>
          </a:endParaRPr>
        </a:p>
      </dgm:t>
    </dgm:pt>
    <dgm:pt modelId="{6F594E10-6942-4BFF-ABCE-AEE5F62CBC6C}" type="parTrans" cxnId="{41134A32-6C82-4C9A-8682-2002026F138C}">
      <dgm:prSet/>
      <dgm:spPr/>
      <dgm:t>
        <a:bodyPr/>
        <a:lstStyle/>
        <a:p>
          <a:endParaRPr lang="en-IN"/>
        </a:p>
      </dgm:t>
    </dgm:pt>
    <dgm:pt modelId="{31B743E9-2A1C-4001-8615-5195D28A0982}" type="sibTrans" cxnId="{41134A32-6C82-4C9A-8682-2002026F138C}">
      <dgm:prSet/>
      <dgm:spPr/>
      <dgm:t>
        <a:bodyPr/>
        <a:lstStyle/>
        <a:p>
          <a:endParaRPr lang="en-IN"/>
        </a:p>
      </dgm:t>
    </dgm:pt>
    <dgm:pt modelId="{6FF93F4C-E498-4639-9D94-1B9A7B0D7C15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114300" indent="0"/>
          <a:endParaRPr lang="en-US" sz="1400" b="0" kern="1200">
            <a:latin typeface="+mn-lt"/>
          </a:endParaRPr>
        </a:p>
      </dgm:t>
    </dgm:pt>
    <dgm:pt modelId="{52ED59CB-4F9F-42CB-A327-8AD185E041E8}" type="parTrans" cxnId="{B3C11952-DEBC-40A6-A100-E3038C3738CD}">
      <dgm:prSet/>
      <dgm:spPr/>
      <dgm:t>
        <a:bodyPr/>
        <a:lstStyle/>
        <a:p>
          <a:endParaRPr lang="en-IN"/>
        </a:p>
      </dgm:t>
    </dgm:pt>
    <dgm:pt modelId="{DCB35E03-A691-4A57-B478-9C656A7C6753}" type="sibTrans" cxnId="{B3C11952-DEBC-40A6-A100-E3038C3738CD}">
      <dgm:prSet/>
      <dgm:spPr/>
      <dgm:t>
        <a:bodyPr/>
        <a:lstStyle/>
        <a:p>
          <a:endParaRPr lang="en-IN"/>
        </a:p>
      </dgm:t>
    </dgm:pt>
    <dgm:pt modelId="{8A7CD532-E3DF-4AC9-8FC1-2BDBFFB01B9E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114300" indent="0"/>
          <a:endParaRPr lang="en-US" sz="1400" b="0" kern="1200">
            <a:latin typeface="+mn-lt"/>
          </a:endParaRPr>
        </a:p>
      </dgm:t>
    </dgm:pt>
    <dgm:pt modelId="{D3CF6149-C4D8-4885-93CD-BEC8DC36476B}" type="parTrans" cxnId="{C2694DAC-07ED-4C66-8151-0DB4FB2B71F2}">
      <dgm:prSet/>
      <dgm:spPr/>
      <dgm:t>
        <a:bodyPr/>
        <a:lstStyle/>
        <a:p>
          <a:endParaRPr lang="en-IN"/>
        </a:p>
      </dgm:t>
    </dgm:pt>
    <dgm:pt modelId="{9CFB54C8-2595-499B-8184-7A0EFCFF842E}" type="sibTrans" cxnId="{C2694DAC-07ED-4C66-8151-0DB4FB2B71F2}">
      <dgm:prSet/>
      <dgm:spPr/>
      <dgm:t>
        <a:bodyPr/>
        <a:lstStyle/>
        <a:p>
          <a:endParaRPr lang="en-IN"/>
        </a:p>
      </dgm:t>
    </dgm:pt>
    <dgm:pt modelId="{D2EF1144-E0A2-45A5-822C-2F93D8995042}">
      <dgm:prSet custT="1"/>
      <dgm:spPr/>
      <dgm:t>
        <a:bodyPr/>
        <a:lstStyle/>
        <a:p>
          <a:endParaRPr lang="en-US" sz="1400" kern="1200">
            <a:solidFill>
              <a:schemeClr val="tx1"/>
            </a:solidFill>
          </a:endParaRPr>
        </a:p>
      </dgm:t>
    </dgm:pt>
    <dgm:pt modelId="{6C9690AF-3F5A-4100-8499-F8D8A2368FA5}" type="parTrans" cxnId="{FA9C9B31-2DB9-431E-B6DD-5D305DD0403A}">
      <dgm:prSet/>
      <dgm:spPr/>
      <dgm:t>
        <a:bodyPr/>
        <a:lstStyle/>
        <a:p>
          <a:endParaRPr lang="en-IN"/>
        </a:p>
      </dgm:t>
    </dgm:pt>
    <dgm:pt modelId="{36903572-3B3E-466C-8F16-74A03F9DE595}" type="sibTrans" cxnId="{FA9C9B31-2DB9-431E-B6DD-5D305DD0403A}">
      <dgm:prSet/>
      <dgm:spPr/>
      <dgm:t>
        <a:bodyPr/>
        <a:lstStyle/>
        <a:p>
          <a:endParaRPr lang="en-IN"/>
        </a:p>
      </dgm:t>
    </dgm:pt>
    <dgm:pt modelId="{1CC1B896-1C99-49D5-8933-E6403F1E5A45}">
      <dgm:prSet custT="1"/>
      <dgm:spPr/>
      <dgm:t>
        <a:bodyPr/>
        <a:lstStyle/>
        <a:p>
          <a:endParaRPr lang="en-US" sz="1400" kern="1200">
            <a:solidFill>
              <a:schemeClr val="tx1"/>
            </a:solidFill>
          </a:endParaRPr>
        </a:p>
      </dgm:t>
    </dgm:pt>
    <dgm:pt modelId="{754E5301-FBE2-424C-ADDF-58E7A07E337D}" type="parTrans" cxnId="{87A7FFE8-CB61-48AF-823B-A83BE5A992BA}">
      <dgm:prSet/>
      <dgm:spPr/>
      <dgm:t>
        <a:bodyPr/>
        <a:lstStyle/>
        <a:p>
          <a:endParaRPr lang="en-IN"/>
        </a:p>
      </dgm:t>
    </dgm:pt>
    <dgm:pt modelId="{73E126C3-3674-4054-B4E8-6D9070AADD6A}" type="sibTrans" cxnId="{87A7FFE8-CB61-48AF-823B-A83BE5A992BA}">
      <dgm:prSet/>
      <dgm:spPr/>
      <dgm:t>
        <a:bodyPr/>
        <a:lstStyle/>
        <a:p>
          <a:endParaRPr lang="en-IN"/>
        </a:p>
      </dgm:t>
    </dgm:pt>
    <dgm:pt modelId="{F9D530F9-459E-467F-9891-74837AE0931C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indent="0">
            <a:buFontTx/>
            <a:buNone/>
          </a:pPr>
          <a:r>
            <a:rPr lang="en-US" sz="1400" b="1" i="0">
              <a:solidFill>
                <a:schemeClr val="tx2"/>
              </a:solidFill>
              <a:latin typeface="+mn-lt"/>
              <a:cs typeface="Arial"/>
            </a:rPr>
            <a:t>Chat: </a:t>
          </a:r>
          <a:r>
            <a:rPr lang="en-US" sz="1400" b="1" i="0" u="sng">
              <a:solidFill>
                <a:schemeClr val="accent3"/>
              </a:solidFill>
              <a:effectLst/>
              <a:latin typeface="+mn-lt"/>
              <a:ea typeface="Calibri" panose="020F0502020204030204" pitchFamily="34" charset="0"/>
              <a:cs typeface="Calibri"/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Live Support</a:t>
          </a:r>
          <a:endParaRPr lang="en-US" sz="1400" b="1" i="0">
            <a:latin typeface="+mn-lt"/>
          </a:endParaRPr>
        </a:p>
      </dgm:t>
    </dgm:pt>
    <dgm:pt modelId="{89C78882-2E83-4A82-A85A-7BB4CD73B653}" type="parTrans" cxnId="{033B82AD-9546-472D-9F0C-118F4A535B76}">
      <dgm:prSet/>
      <dgm:spPr/>
      <dgm:t>
        <a:bodyPr/>
        <a:lstStyle/>
        <a:p>
          <a:endParaRPr lang="en-IN"/>
        </a:p>
      </dgm:t>
    </dgm:pt>
    <dgm:pt modelId="{CF32401D-B69A-4303-B594-C329D4F269F9}" type="sibTrans" cxnId="{033B82AD-9546-472D-9F0C-118F4A535B76}">
      <dgm:prSet/>
      <dgm:spPr/>
      <dgm:t>
        <a:bodyPr/>
        <a:lstStyle/>
        <a:p>
          <a:endParaRPr lang="en-IN"/>
        </a:p>
      </dgm:t>
    </dgm:pt>
    <dgm:pt modelId="{E049809C-2022-4E5D-B506-123722EDE700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indent="0">
            <a:buFontTx/>
            <a:buNone/>
          </a:pPr>
          <a:r>
            <a:rPr lang="en-US" sz="1400" b="1">
              <a:solidFill>
                <a:schemeClr val="tx2"/>
              </a:solidFill>
              <a:latin typeface="+mn-lt"/>
              <a:cs typeface="Calibri"/>
            </a:rPr>
            <a:t>Talk: </a:t>
          </a:r>
          <a:r>
            <a:rPr lang="en-US" sz="1400" b="1">
              <a:solidFill>
                <a:schemeClr val="tx2"/>
              </a:solidFill>
              <a:latin typeface="+mn-lt"/>
            </a:rPr>
            <a:t>GSD numbers</a:t>
          </a:r>
          <a:endParaRPr lang="en-US" sz="1400" b="1" i="0">
            <a:latin typeface="+mn-lt"/>
          </a:endParaRPr>
        </a:p>
      </dgm:t>
    </dgm:pt>
    <dgm:pt modelId="{422EC29F-1C03-46BC-B4A4-DEE452D5072B}" type="parTrans" cxnId="{793F63B5-21AC-46F5-ADCE-F5479502C739}">
      <dgm:prSet/>
      <dgm:spPr/>
      <dgm:t>
        <a:bodyPr/>
        <a:lstStyle/>
        <a:p>
          <a:endParaRPr lang="en-IN"/>
        </a:p>
      </dgm:t>
    </dgm:pt>
    <dgm:pt modelId="{C1F87251-5FFA-4AE0-9878-FD25E48F2911}" type="sibTrans" cxnId="{793F63B5-21AC-46F5-ADCE-F5479502C739}">
      <dgm:prSet/>
      <dgm:spPr/>
      <dgm:t>
        <a:bodyPr/>
        <a:lstStyle/>
        <a:p>
          <a:endParaRPr lang="en-IN"/>
        </a:p>
      </dgm:t>
    </dgm:pt>
    <dgm:pt modelId="{AFC87E87-E5B7-42BD-8CAF-26C551BA5F1B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indent="0">
            <a:buFontTx/>
            <a:buNone/>
          </a:pPr>
          <a:endParaRPr lang="en-US" sz="1400" b="1" i="0">
            <a:latin typeface="+mn-lt"/>
          </a:endParaRPr>
        </a:p>
      </dgm:t>
    </dgm:pt>
    <dgm:pt modelId="{79B47E62-D140-4223-96F1-8137E18129B5}" type="parTrans" cxnId="{2CDAE892-54C9-465E-9BAB-966D929FCA0F}">
      <dgm:prSet/>
      <dgm:spPr/>
      <dgm:t>
        <a:bodyPr/>
        <a:lstStyle/>
        <a:p>
          <a:endParaRPr lang="en-IN"/>
        </a:p>
      </dgm:t>
    </dgm:pt>
    <dgm:pt modelId="{411C0F29-DD3D-4716-92EC-FFBD47B0458F}" type="sibTrans" cxnId="{2CDAE892-54C9-465E-9BAB-966D929FCA0F}">
      <dgm:prSet/>
      <dgm:spPr/>
      <dgm:t>
        <a:bodyPr/>
        <a:lstStyle/>
        <a:p>
          <a:endParaRPr lang="en-IN"/>
        </a:p>
      </dgm:t>
    </dgm:pt>
    <dgm:pt modelId="{10069F52-6259-40A8-9D99-DC11B8A5AC4A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114300" indent="0">
            <a:buFontTx/>
            <a:buNone/>
          </a:pPr>
          <a:r>
            <a:rPr lang="en-US" sz="1400" kern="1200">
              <a:solidFill>
                <a:srgbClr val="000048"/>
              </a:solidFill>
              <a:latin typeface="+mn-lt"/>
              <a:ea typeface="+mn-ea"/>
              <a:cs typeface="+mn-cs"/>
              <a:hlinkClick xmlns:r="http://schemas.openxmlformats.org/officeDocument/2006/relationships" r:id="rId6"/>
            </a:rPr>
            <a:t>Goal Setting</a:t>
          </a:r>
          <a:r>
            <a:rPr lang="en-US" sz="1400" kern="1200">
              <a:solidFill>
                <a:srgbClr val="000048"/>
              </a:solidFill>
              <a:latin typeface="+mn-lt"/>
              <a:ea typeface="+mn-ea"/>
              <a:cs typeface="+mn-cs"/>
            </a:rPr>
            <a:t> </a:t>
          </a:r>
          <a:r>
            <a:rPr lang="en-US" sz="1400" kern="1200">
              <a:solidFill>
                <a:schemeClr val="tx1"/>
              </a:solidFill>
              <a:latin typeface="+mn-lt"/>
            </a:rPr>
            <a:t>– Virtual Instruction Lead (for M&amp; below levels)</a:t>
          </a:r>
          <a:endParaRPr lang="en-US" sz="1400" b="0" kern="1200">
            <a:latin typeface="+mn-lt"/>
          </a:endParaRPr>
        </a:p>
      </dgm:t>
    </dgm:pt>
    <dgm:pt modelId="{E1F0E6A4-868F-4A72-AD6B-636025A14D08}" type="parTrans" cxnId="{7DD32016-7383-475C-93AC-A8CF8865FBBE}">
      <dgm:prSet/>
      <dgm:spPr/>
      <dgm:t>
        <a:bodyPr/>
        <a:lstStyle/>
        <a:p>
          <a:endParaRPr lang="en-GB"/>
        </a:p>
      </dgm:t>
    </dgm:pt>
    <dgm:pt modelId="{B0F5EA80-320F-42F6-83AA-A09AE85C662C}" type="sibTrans" cxnId="{7DD32016-7383-475C-93AC-A8CF8865FBBE}">
      <dgm:prSet/>
      <dgm:spPr/>
      <dgm:t>
        <a:bodyPr/>
        <a:lstStyle/>
        <a:p>
          <a:endParaRPr lang="en-GB"/>
        </a:p>
      </dgm:t>
    </dgm:pt>
    <dgm:pt modelId="{655A528A-1CFB-4161-8515-926AC2B1E1E7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114300" indent="0">
            <a:buFontTx/>
            <a:buNone/>
          </a:pPr>
          <a:endParaRPr lang="en-US" sz="1400" b="0" kern="1200">
            <a:latin typeface="+mn-lt"/>
          </a:endParaRPr>
        </a:p>
      </dgm:t>
    </dgm:pt>
    <dgm:pt modelId="{2AE8DA61-C941-4596-9839-824AF115CFD4}" type="parTrans" cxnId="{39F99D34-DB23-4AAE-8E1D-A20815AFCD88}">
      <dgm:prSet/>
      <dgm:spPr/>
      <dgm:t>
        <a:bodyPr/>
        <a:lstStyle/>
        <a:p>
          <a:endParaRPr lang="en-GB"/>
        </a:p>
      </dgm:t>
    </dgm:pt>
    <dgm:pt modelId="{6DE235F3-50CE-45E4-8EBA-830A1CF4940D}" type="sibTrans" cxnId="{39F99D34-DB23-4AAE-8E1D-A20815AFCD88}">
      <dgm:prSet/>
      <dgm:spPr/>
      <dgm:t>
        <a:bodyPr/>
        <a:lstStyle/>
        <a:p>
          <a:endParaRPr lang="en-GB"/>
        </a:p>
      </dgm:t>
    </dgm:pt>
    <dgm:pt modelId="{FC11CCF1-76C8-42D0-8394-BF1E1FC194D3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marL="0" indent="0">
            <a:buFontTx/>
            <a:buNone/>
          </a:pPr>
          <a:endParaRPr lang="en-US" sz="1400">
            <a:latin typeface="+mn-lt"/>
          </a:endParaRPr>
        </a:p>
      </dgm:t>
    </dgm:pt>
    <dgm:pt modelId="{A6A984D2-8CAB-4EEA-9DFE-2FE1E012364E}" type="sibTrans" cxnId="{5ABB6462-7430-48F5-A935-2D86C4A2E7FA}">
      <dgm:prSet/>
      <dgm:spPr/>
      <dgm:t>
        <a:bodyPr/>
        <a:lstStyle/>
        <a:p>
          <a:endParaRPr lang="en-IN"/>
        </a:p>
      </dgm:t>
    </dgm:pt>
    <dgm:pt modelId="{E191E9EB-E76B-4815-BF41-D4ABAEF1FDCB}" type="parTrans" cxnId="{5ABB6462-7430-48F5-A935-2D86C4A2E7FA}">
      <dgm:prSet/>
      <dgm:spPr/>
      <dgm:t>
        <a:bodyPr/>
        <a:lstStyle/>
        <a:p>
          <a:endParaRPr lang="en-IN"/>
        </a:p>
      </dgm:t>
    </dgm:pt>
    <dgm:pt modelId="{5E71F450-D1A0-4336-8EF9-A1E05DCC42EA}" type="pres">
      <dgm:prSet presAssocID="{0E60F92E-35D2-48EB-84D8-3F64F6E70290}" presName="linearFlow" presStyleCnt="0">
        <dgm:presLayoutVars>
          <dgm:dir/>
          <dgm:animLvl val="lvl"/>
          <dgm:resizeHandles/>
        </dgm:presLayoutVars>
      </dgm:prSet>
      <dgm:spPr/>
    </dgm:pt>
    <dgm:pt modelId="{9A28E90E-4250-4A64-B1EE-59061CCDCC88}" type="pres">
      <dgm:prSet presAssocID="{94E99591-01ED-4FA1-B2EC-E55F8B15A5E8}" presName="compositeNode" presStyleCnt="0">
        <dgm:presLayoutVars>
          <dgm:bulletEnabled val="1"/>
        </dgm:presLayoutVars>
      </dgm:prSet>
      <dgm:spPr/>
    </dgm:pt>
    <dgm:pt modelId="{287DC3CE-0A78-4582-90D6-08F3BF707F9B}" type="pres">
      <dgm:prSet presAssocID="{94E99591-01ED-4FA1-B2EC-E55F8B15A5E8}" presName="image" presStyleLbl="fgImgPlace1" presStyleIdx="0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BE7B5A58-330B-45FA-90B3-CFF9671E1045}" type="pres">
      <dgm:prSet presAssocID="{94E99591-01ED-4FA1-B2EC-E55F8B15A5E8}" presName="childNode" presStyleLbl="node1" presStyleIdx="0" presStyleCnt="3">
        <dgm:presLayoutVars>
          <dgm:bulletEnabled val="1"/>
        </dgm:presLayoutVars>
      </dgm:prSet>
      <dgm:spPr/>
    </dgm:pt>
    <dgm:pt modelId="{08FF342E-6165-4AD7-8F28-66A838863182}" type="pres">
      <dgm:prSet presAssocID="{94E99591-01ED-4FA1-B2EC-E55F8B15A5E8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281868BB-2BE9-4B7B-A7C3-FC5FB8A3411D}" type="pres">
      <dgm:prSet presAssocID="{3E39D4F6-66F3-4302-8C54-263E7E292AB1}" presName="sibTrans" presStyleCnt="0"/>
      <dgm:spPr/>
    </dgm:pt>
    <dgm:pt modelId="{4F4BC6E5-E1E0-4A1C-8C4F-582B0D68587E}" type="pres">
      <dgm:prSet presAssocID="{CE8F565D-611A-46FA-8996-3739272A49F3}" presName="compositeNode" presStyleCnt="0">
        <dgm:presLayoutVars>
          <dgm:bulletEnabled val="1"/>
        </dgm:presLayoutVars>
      </dgm:prSet>
      <dgm:spPr/>
    </dgm:pt>
    <dgm:pt modelId="{14CBC3D3-8B07-4BF3-9A97-34EB171B6836}" type="pres">
      <dgm:prSet presAssocID="{CE8F565D-611A-46FA-8996-3739272A49F3}" presName="image" presStyleLbl="fgImgPlace1" presStyleIdx="1" presStyleCnt="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D20F6B5-E283-4BC9-B026-D94D6CFADF8D}" type="pres">
      <dgm:prSet presAssocID="{CE8F565D-611A-46FA-8996-3739272A49F3}" presName="childNode" presStyleLbl="node1" presStyleIdx="1" presStyleCnt="3">
        <dgm:presLayoutVars>
          <dgm:bulletEnabled val="1"/>
        </dgm:presLayoutVars>
      </dgm:prSet>
      <dgm:spPr/>
    </dgm:pt>
    <dgm:pt modelId="{167ECA0A-933D-4119-85EB-049FA5E6DE11}" type="pres">
      <dgm:prSet presAssocID="{CE8F565D-611A-46FA-8996-3739272A49F3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7642CFCB-BC43-46C0-BD5D-E8C47C6978DF}" type="pres">
      <dgm:prSet presAssocID="{C3830337-9FF2-4704-A333-1882FBCD386C}" presName="sibTrans" presStyleCnt="0"/>
      <dgm:spPr/>
    </dgm:pt>
    <dgm:pt modelId="{69143D7F-AD24-48FC-B4B8-9841E1F99871}" type="pres">
      <dgm:prSet presAssocID="{759DCBE7-32CA-4D29-9528-6C571CDB501A}" presName="compositeNode" presStyleCnt="0">
        <dgm:presLayoutVars>
          <dgm:bulletEnabled val="1"/>
        </dgm:presLayoutVars>
      </dgm:prSet>
      <dgm:spPr/>
    </dgm:pt>
    <dgm:pt modelId="{BFA16E94-1E3E-480F-9FE8-8F60755F250A}" type="pres">
      <dgm:prSet presAssocID="{759DCBE7-32CA-4D29-9528-6C571CDB501A}" presName="image" presStyleLbl="fgImgPlace1" presStyleIdx="2" presStyleCnt="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 with solid fill"/>
        </a:ext>
      </dgm:extLst>
    </dgm:pt>
    <dgm:pt modelId="{A23D859D-9DEE-4D8F-84D6-CF00F46B655C}" type="pres">
      <dgm:prSet presAssocID="{759DCBE7-32CA-4D29-9528-6C571CDB501A}" presName="childNode" presStyleLbl="node1" presStyleIdx="2" presStyleCnt="3">
        <dgm:presLayoutVars>
          <dgm:bulletEnabled val="1"/>
        </dgm:presLayoutVars>
      </dgm:prSet>
      <dgm:spPr/>
    </dgm:pt>
    <dgm:pt modelId="{F8355DD8-7621-4EF1-B788-793DE8C85CFA}" type="pres">
      <dgm:prSet presAssocID="{759DCBE7-32CA-4D29-9528-6C571CDB501A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9CE7806-1D66-4835-85A8-94953B166275}" srcId="{0E60F92E-35D2-48EB-84D8-3F64F6E70290}" destId="{CE8F565D-611A-46FA-8996-3739272A49F3}" srcOrd="1" destOrd="0" parTransId="{F1FCADB2-426E-4B7D-B8B2-29A6EA3A7828}" sibTransId="{C3830337-9FF2-4704-A333-1882FBCD386C}"/>
    <dgm:cxn modelId="{82AA330C-A7CA-468D-B95B-5E4DA26A20D0}" type="presOf" srcId="{0B8D5D5B-2FB1-445A-8187-AB5E13E9E52C}" destId="{BE7B5A58-330B-45FA-90B3-CFF9671E1045}" srcOrd="0" destOrd="2" presId="urn:microsoft.com/office/officeart/2005/8/layout/hList2"/>
    <dgm:cxn modelId="{F0978611-E2B0-4151-879A-0AC4F779E932}" type="presOf" srcId="{10069F52-6259-40A8-9D99-DC11B8A5AC4A}" destId="{BE7B5A58-330B-45FA-90B3-CFF9671E1045}" srcOrd="0" destOrd="6" presId="urn:microsoft.com/office/officeart/2005/8/layout/hList2"/>
    <dgm:cxn modelId="{7DD32016-7383-475C-93AC-A8CF8865FBBE}" srcId="{94E99591-01ED-4FA1-B2EC-E55F8B15A5E8}" destId="{10069F52-6259-40A8-9D99-DC11B8A5AC4A}" srcOrd="6" destOrd="0" parTransId="{E1F0E6A4-868F-4A72-AD6B-636025A14D08}" sibTransId="{B0F5EA80-320F-42F6-83AA-A09AE85C662C}"/>
    <dgm:cxn modelId="{C1AC721F-A5C7-42B7-AD22-BEDACEC996FB}" type="presOf" srcId="{6FF93F4C-E498-4639-9D94-1B9A7B0D7C15}" destId="{BE7B5A58-330B-45FA-90B3-CFF9671E1045}" srcOrd="0" destOrd="1" presId="urn:microsoft.com/office/officeart/2005/8/layout/hList2"/>
    <dgm:cxn modelId="{370E1D30-0F61-44D8-B648-92C143F3ABD4}" type="presOf" srcId="{95CB1D63-9F34-427C-9819-50A979218591}" destId="{BD20F6B5-E283-4BC9-B026-D94D6CFADF8D}" srcOrd="0" destOrd="1" presId="urn:microsoft.com/office/officeart/2005/8/layout/hList2"/>
    <dgm:cxn modelId="{10ADF930-2DF3-4240-9E48-25697B32A25E}" srcId="{759DCBE7-32CA-4D29-9528-6C571CDB501A}" destId="{5B639134-AB87-48D5-810D-EE79899E1609}" srcOrd="0" destOrd="0" parTransId="{0C8EC67B-3D4A-42A4-9059-4083A0315860}" sibTransId="{38AB4B31-1681-47FE-9469-BB96F1F36C94}"/>
    <dgm:cxn modelId="{FA9C9B31-2DB9-431E-B6DD-5D305DD0403A}" srcId="{CE8F565D-611A-46FA-8996-3739272A49F3}" destId="{D2EF1144-E0A2-45A5-822C-2F93D8995042}" srcOrd="2" destOrd="0" parTransId="{6C9690AF-3F5A-4100-8499-F8D8A2368FA5}" sibTransId="{36903572-3B3E-466C-8F16-74A03F9DE595}"/>
    <dgm:cxn modelId="{41134A32-6C82-4C9A-8682-2002026F138C}" srcId="{94E99591-01ED-4FA1-B2EC-E55F8B15A5E8}" destId="{0B8D5D5B-2FB1-445A-8187-AB5E13E9E52C}" srcOrd="2" destOrd="0" parTransId="{6F594E10-6942-4BFF-ABCE-AEE5F62CBC6C}" sibTransId="{31B743E9-2A1C-4001-8615-5195D28A0982}"/>
    <dgm:cxn modelId="{80D19F32-3FC4-4BC6-9FF0-E310C45D2130}" srcId="{0E60F92E-35D2-48EB-84D8-3F64F6E70290}" destId="{759DCBE7-32CA-4D29-9528-6C571CDB501A}" srcOrd="2" destOrd="0" parTransId="{23D32EEC-FF23-4E41-B3CC-23BF67246988}" sibTransId="{D1B130C4-7A1B-4895-9B4C-9785F18102C7}"/>
    <dgm:cxn modelId="{39F99D34-DB23-4AAE-8E1D-A20815AFCD88}" srcId="{94E99591-01ED-4FA1-B2EC-E55F8B15A5E8}" destId="{655A528A-1CFB-4161-8515-926AC2B1E1E7}" srcOrd="5" destOrd="0" parTransId="{2AE8DA61-C941-4596-9839-824AF115CFD4}" sibTransId="{6DE235F3-50CE-45E4-8EBA-830A1CF4940D}"/>
    <dgm:cxn modelId="{BBFC8735-9028-4681-B48D-D7125E51A800}" srcId="{94E99591-01ED-4FA1-B2EC-E55F8B15A5E8}" destId="{0D70CDEA-94A1-4DF5-9B97-2543F2E73575}" srcOrd="0" destOrd="0" parTransId="{6B359A7E-2A98-4952-B034-F9CC744767AE}" sibTransId="{F6CC13D2-2214-48A0-AE93-5E4C7F56A693}"/>
    <dgm:cxn modelId="{DD387C5D-02CE-4584-B7BB-3FB03050F159}" type="presOf" srcId="{8C23DB78-4123-4B34-B263-2D4B8ABE1462}" destId="{BD20F6B5-E283-4BC9-B026-D94D6CFADF8D}" srcOrd="0" destOrd="6" presId="urn:microsoft.com/office/officeart/2005/8/layout/hList2"/>
    <dgm:cxn modelId="{2168AB61-A687-4FEB-9D56-8F26F0A73978}" srcId="{759DCBE7-32CA-4D29-9528-6C571CDB501A}" destId="{B11DE49F-B60F-4352-8F38-2B47379CED2C}" srcOrd="5" destOrd="0" parTransId="{411CFD3E-249C-452F-90A1-68F61D23F38F}" sibTransId="{1FB81E22-CBF9-4204-9DD0-2549C46B697F}"/>
    <dgm:cxn modelId="{5ABB6462-7430-48F5-A935-2D86C4A2E7FA}" srcId="{759DCBE7-32CA-4D29-9528-6C571CDB501A}" destId="{FC11CCF1-76C8-42D0-8394-BF1E1FC194D3}" srcOrd="1" destOrd="0" parTransId="{E191E9EB-E76B-4815-BF41-D4ABAEF1FDCB}" sibTransId="{A6A984D2-8CAB-4EEA-9DFE-2FE1E012364E}"/>
    <dgm:cxn modelId="{8908AD63-1990-415D-85D8-693EAA9A7371}" type="presOf" srcId="{AAB96DFD-AD06-46F6-B7A4-91D3096BD629}" destId="{BD20F6B5-E283-4BC9-B026-D94D6CFADF8D}" srcOrd="0" destOrd="0" presId="urn:microsoft.com/office/officeart/2005/8/layout/hList2"/>
    <dgm:cxn modelId="{F273C645-0D5F-4FBF-BF99-AA732561EB93}" type="presOf" srcId="{FC11CCF1-76C8-42D0-8394-BF1E1FC194D3}" destId="{A23D859D-9DEE-4D8F-84D6-CF00F46B655C}" srcOrd="0" destOrd="1" presId="urn:microsoft.com/office/officeart/2005/8/layout/hList2"/>
    <dgm:cxn modelId="{D7388C69-82E0-4AD8-B644-A21923DF1BFD}" srcId="{759DCBE7-32CA-4D29-9528-6C571CDB501A}" destId="{A39D9A1F-7903-489B-9615-0ABAE603B0A4}" srcOrd="6" destOrd="0" parTransId="{733ECB41-BD6A-46C9-AEB0-7F381AAD3DEC}" sibTransId="{3C772598-5D96-4004-B5DD-70A5D3A0F4E7}"/>
    <dgm:cxn modelId="{44C7D44A-8A16-44D3-AE2A-789FA050AFCE}" srcId="{CE8F565D-611A-46FA-8996-3739272A49F3}" destId="{BD70AEB0-EDE6-417F-BEC1-DC9BDF12BFEB}" srcOrd="3" destOrd="0" parTransId="{EF3C026E-FD67-49D7-982F-87B547B71F39}" sibTransId="{14BA3C4B-0411-4C0D-B525-2A3CA10AA9B1}"/>
    <dgm:cxn modelId="{4ACC194E-0DFF-491C-A4F3-CCAEEC47C1C4}" srcId="{CE8F565D-611A-46FA-8996-3739272A49F3}" destId="{F553CB98-CAFD-40FB-ACDD-E46B6F6C81BB}" srcOrd="5" destOrd="0" parTransId="{E44F9E04-6EB5-447E-8275-D4C298890458}" sibTransId="{53758EA7-9776-4006-9BCB-0024CD1721F6}"/>
    <dgm:cxn modelId="{A12ED26E-13A8-4AB1-8269-CA7C59EFBF00}" type="presOf" srcId="{0D70CDEA-94A1-4DF5-9B97-2543F2E73575}" destId="{BE7B5A58-330B-45FA-90B3-CFF9671E1045}" srcOrd="0" destOrd="0" presId="urn:microsoft.com/office/officeart/2005/8/layout/hList2"/>
    <dgm:cxn modelId="{B3C11952-DEBC-40A6-A100-E3038C3738CD}" srcId="{94E99591-01ED-4FA1-B2EC-E55F8B15A5E8}" destId="{6FF93F4C-E498-4639-9D94-1B9A7B0D7C15}" srcOrd="1" destOrd="0" parTransId="{52ED59CB-4F9F-42CB-A327-8AD185E041E8}" sibTransId="{DCB35E03-A691-4A57-B478-9C656A7C6753}"/>
    <dgm:cxn modelId="{CC3E2877-B7C4-411C-9C1F-0D0B8F350B6E}" srcId="{CE8F565D-611A-46FA-8996-3739272A49F3}" destId="{AAB96DFD-AD06-46F6-B7A4-91D3096BD629}" srcOrd="0" destOrd="0" parTransId="{CFDA5AF7-09AA-4551-BB3A-77BA8750B6A8}" sibTransId="{B113884A-8778-4932-98D5-9486535733A0}"/>
    <dgm:cxn modelId="{5157BF78-81D3-47CB-A370-07E0CCE4C5FD}" srcId="{94E99591-01ED-4FA1-B2EC-E55F8B15A5E8}" destId="{13A39817-7841-4DA3-A53C-541D15AB76ED}" srcOrd="4" destOrd="0" parTransId="{DF95ACFD-4B72-4763-858F-334AD178BD98}" sibTransId="{945060E7-5934-4499-BD19-3BEE3ECD3AD4}"/>
    <dgm:cxn modelId="{7F1ECE79-73B6-4544-9206-A0A23EE9DC8D}" type="presOf" srcId="{D2EF1144-E0A2-45A5-822C-2F93D8995042}" destId="{BD20F6B5-E283-4BC9-B026-D94D6CFADF8D}" srcOrd="0" destOrd="2" presId="urn:microsoft.com/office/officeart/2005/8/layout/hList2"/>
    <dgm:cxn modelId="{54A4C35A-7288-4A11-8B01-729E2AFF16B4}" type="presOf" srcId="{8A7CD532-E3DF-4AC9-8FC1-2BDBFFB01B9E}" destId="{BE7B5A58-330B-45FA-90B3-CFF9671E1045}" srcOrd="0" destOrd="3" presId="urn:microsoft.com/office/officeart/2005/8/layout/hList2"/>
    <dgm:cxn modelId="{E08E9F7C-8CF1-45F9-85C8-EF25C4D84106}" type="presOf" srcId="{94E99591-01ED-4FA1-B2EC-E55F8B15A5E8}" destId="{08FF342E-6165-4AD7-8F28-66A838863182}" srcOrd="0" destOrd="0" presId="urn:microsoft.com/office/officeart/2005/8/layout/hList2"/>
    <dgm:cxn modelId="{91827980-74BF-47D4-B283-0ADAE94BA95C}" type="presOf" srcId="{759DCBE7-32CA-4D29-9528-6C571CDB501A}" destId="{F8355DD8-7621-4EF1-B788-793DE8C85CFA}" srcOrd="0" destOrd="0" presId="urn:microsoft.com/office/officeart/2005/8/layout/hList2"/>
    <dgm:cxn modelId="{37D35387-94AB-4A5A-8FE4-515DE30A3E94}" srcId="{759DCBE7-32CA-4D29-9528-6C571CDB501A}" destId="{84B67C8E-8C7C-43BE-886E-2F8989D0291D}" srcOrd="7" destOrd="0" parTransId="{617AFE80-9AC8-46FF-8666-2E38FA59A1E0}" sibTransId="{D065D4DD-64B5-4709-B773-344265239FF3}"/>
    <dgm:cxn modelId="{2EB9F58B-2E51-4716-BC7B-A33BE1A90E2F}" type="presOf" srcId="{84B67C8E-8C7C-43BE-886E-2F8989D0291D}" destId="{A23D859D-9DEE-4D8F-84D6-CF00F46B655C}" srcOrd="0" destOrd="7" presId="urn:microsoft.com/office/officeart/2005/8/layout/hList2"/>
    <dgm:cxn modelId="{48E83091-260D-4605-8CEC-D12772A51389}" srcId="{CE8F565D-611A-46FA-8996-3739272A49F3}" destId="{95CB1D63-9F34-427C-9819-50A979218591}" srcOrd="1" destOrd="0" parTransId="{DBEEDE07-FD54-41A9-AD80-0192790A4EA8}" sibTransId="{C2B8B666-2228-4786-B346-CCE8902FBFD1}"/>
    <dgm:cxn modelId="{2CDAE892-54C9-465E-9BAB-966D929FCA0F}" srcId="{759DCBE7-32CA-4D29-9528-6C571CDB501A}" destId="{AFC87E87-E5B7-42BD-8CAF-26C551BA5F1B}" srcOrd="3" destOrd="0" parTransId="{79B47E62-D140-4223-96F1-8137E18129B5}" sibTransId="{411C0F29-DD3D-4716-92EC-FFBD47B0458F}"/>
    <dgm:cxn modelId="{B41CFA93-DEC3-436A-9A0A-CE77C8426686}" srcId="{CE8F565D-611A-46FA-8996-3739272A49F3}" destId="{8C23DB78-4123-4B34-B263-2D4B8ABE1462}" srcOrd="6" destOrd="0" parTransId="{F1D2C6E4-7589-42CD-8719-75153BC901AF}" sibTransId="{B591E596-9C7F-4AD0-8ABB-6C9D62453E6A}"/>
    <dgm:cxn modelId="{8B2E8D94-044D-4B70-92F0-F1FE33C8958A}" type="presOf" srcId="{0E60F92E-35D2-48EB-84D8-3F64F6E70290}" destId="{5E71F450-D1A0-4336-8EF9-A1E05DCC42EA}" srcOrd="0" destOrd="0" presId="urn:microsoft.com/office/officeart/2005/8/layout/hList2"/>
    <dgm:cxn modelId="{741E0699-2C49-4F1B-9E4B-411FB6AB77D3}" type="presOf" srcId="{5B639134-AB87-48D5-810D-EE79899E1609}" destId="{A23D859D-9DEE-4D8F-84D6-CF00F46B655C}" srcOrd="0" destOrd="0" presId="urn:microsoft.com/office/officeart/2005/8/layout/hList2"/>
    <dgm:cxn modelId="{14E8ACA3-354C-44CB-9EA8-1BD00E3A6898}" type="presOf" srcId="{F9D530F9-459E-467F-9891-74837AE0931C}" destId="{A23D859D-9DEE-4D8F-84D6-CF00F46B655C}" srcOrd="0" destOrd="2" presId="urn:microsoft.com/office/officeart/2005/8/layout/hList2"/>
    <dgm:cxn modelId="{2C24BCA6-1676-4895-AE1A-37D4B18EF857}" type="presOf" srcId="{AFC87E87-E5B7-42BD-8CAF-26C551BA5F1B}" destId="{A23D859D-9DEE-4D8F-84D6-CF00F46B655C}" srcOrd="0" destOrd="3" presId="urn:microsoft.com/office/officeart/2005/8/layout/hList2"/>
    <dgm:cxn modelId="{C2694DAC-07ED-4C66-8151-0DB4FB2B71F2}" srcId="{94E99591-01ED-4FA1-B2EC-E55F8B15A5E8}" destId="{8A7CD532-E3DF-4AC9-8FC1-2BDBFFB01B9E}" srcOrd="3" destOrd="0" parTransId="{D3CF6149-C4D8-4885-93CD-BEC8DC36476B}" sibTransId="{9CFB54C8-2595-499B-8184-7A0EFCFF842E}"/>
    <dgm:cxn modelId="{033B82AD-9546-472D-9F0C-118F4A535B76}" srcId="{759DCBE7-32CA-4D29-9528-6C571CDB501A}" destId="{F9D530F9-459E-467F-9891-74837AE0931C}" srcOrd="2" destOrd="0" parTransId="{89C78882-2E83-4A82-A85A-7BB4CD73B653}" sibTransId="{CF32401D-B69A-4303-B594-C329D4F269F9}"/>
    <dgm:cxn modelId="{9B906AB2-64AB-455F-9827-222E0376E780}" type="presOf" srcId="{B11DE49F-B60F-4352-8F38-2B47379CED2C}" destId="{A23D859D-9DEE-4D8F-84D6-CF00F46B655C}" srcOrd="0" destOrd="5" presId="urn:microsoft.com/office/officeart/2005/8/layout/hList2"/>
    <dgm:cxn modelId="{793F63B5-21AC-46F5-ADCE-F5479502C739}" srcId="{759DCBE7-32CA-4D29-9528-6C571CDB501A}" destId="{E049809C-2022-4E5D-B506-123722EDE700}" srcOrd="4" destOrd="0" parTransId="{422EC29F-1C03-46BC-B4A4-DEE452D5072B}" sibTransId="{C1F87251-5FFA-4AE0-9878-FD25E48F2911}"/>
    <dgm:cxn modelId="{ED2E9CB6-D9EB-490A-B888-45C35CE57468}" type="presOf" srcId="{13A39817-7841-4DA3-A53C-541D15AB76ED}" destId="{BE7B5A58-330B-45FA-90B3-CFF9671E1045}" srcOrd="0" destOrd="4" presId="urn:microsoft.com/office/officeart/2005/8/layout/hList2"/>
    <dgm:cxn modelId="{E167A8BF-E622-498D-AC39-48E67C37F744}" type="presOf" srcId="{655A528A-1CFB-4161-8515-926AC2B1E1E7}" destId="{BE7B5A58-330B-45FA-90B3-CFF9671E1045}" srcOrd="0" destOrd="5" presId="urn:microsoft.com/office/officeart/2005/8/layout/hList2"/>
    <dgm:cxn modelId="{6D01A7C3-2E42-4732-9F0B-9ED70CBB8E00}" type="presOf" srcId="{1CC1B896-1C99-49D5-8933-E6403F1E5A45}" destId="{BD20F6B5-E283-4BC9-B026-D94D6CFADF8D}" srcOrd="0" destOrd="4" presId="urn:microsoft.com/office/officeart/2005/8/layout/hList2"/>
    <dgm:cxn modelId="{5B2DD8D5-5B84-409F-9B5B-5B026E0B7B57}" srcId="{0E60F92E-35D2-48EB-84D8-3F64F6E70290}" destId="{94E99591-01ED-4FA1-B2EC-E55F8B15A5E8}" srcOrd="0" destOrd="0" parTransId="{C8E5FBAE-D7D5-4053-8CB4-9F67422B519B}" sibTransId="{3E39D4F6-66F3-4302-8C54-263E7E292AB1}"/>
    <dgm:cxn modelId="{16264FE5-545A-4895-9405-2AD608A37304}" type="presOf" srcId="{E049809C-2022-4E5D-B506-123722EDE700}" destId="{A23D859D-9DEE-4D8F-84D6-CF00F46B655C}" srcOrd="0" destOrd="4" presId="urn:microsoft.com/office/officeart/2005/8/layout/hList2"/>
    <dgm:cxn modelId="{87A7FFE8-CB61-48AF-823B-A83BE5A992BA}" srcId="{CE8F565D-611A-46FA-8996-3739272A49F3}" destId="{1CC1B896-1C99-49D5-8933-E6403F1E5A45}" srcOrd="4" destOrd="0" parTransId="{754E5301-FBE2-424C-ADDF-58E7A07E337D}" sibTransId="{73E126C3-3674-4054-B4E8-6D9070AADD6A}"/>
    <dgm:cxn modelId="{48F0FAEC-79EB-4533-AB62-6D3268D68A35}" type="presOf" srcId="{CE8F565D-611A-46FA-8996-3739272A49F3}" destId="{167ECA0A-933D-4119-85EB-049FA5E6DE11}" srcOrd="0" destOrd="0" presId="urn:microsoft.com/office/officeart/2005/8/layout/hList2"/>
    <dgm:cxn modelId="{4876C4EE-288F-4727-9B76-4AAB4530702B}" type="presOf" srcId="{BD70AEB0-EDE6-417F-BEC1-DC9BDF12BFEB}" destId="{BD20F6B5-E283-4BC9-B026-D94D6CFADF8D}" srcOrd="0" destOrd="3" presId="urn:microsoft.com/office/officeart/2005/8/layout/hList2"/>
    <dgm:cxn modelId="{1A7828F1-944E-4AD8-A821-38E8EF7C7EDC}" type="presOf" srcId="{F553CB98-CAFD-40FB-ACDD-E46B6F6C81BB}" destId="{BD20F6B5-E283-4BC9-B026-D94D6CFADF8D}" srcOrd="0" destOrd="5" presId="urn:microsoft.com/office/officeart/2005/8/layout/hList2"/>
    <dgm:cxn modelId="{B34383F4-725E-4B2D-8D4E-3DD7B16C4BF2}" type="presOf" srcId="{A39D9A1F-7903-489B-9615-0ABAE603B0A4}" destId="{A23D859D-9DEE-4D8F-84D6-CF00F46B655C}" srcOrd="0" destOrd="6" presId="urn:microsoft.com/office/officeart/2005/8/layout/hList2"/>
    <dgm:cxn modelId="{3DAE6C0E-665F-4F52-BD1C-4DF6C655D841}" type="presParOf" srcId="{5E71F450-D1A0-4336-8EF9-A1E05DCC42EA}" destId="{9A28E90E-4250-4A64-B1EE-59061CCDCC88}" srcOrd="0" destOrd="0" presId="urn:microsoft.com/office/officeart/2005/8/layout/hList2"/>
    <dgm:cxn modelId="{6CBFB432-85DE-449A-9C76-E1784126C4B8}" type="presParOf" srcId="{9A28E90E-4250-4A64-B1EE-59061CCDCC88}" destId="{287DC3CE-0A78-4582-90D6-08F3BF707F9B}" srcOrd="0" destOrd="0" presId="urn:microsoft.com/office/officeart/2005/8/layout/hList2"/>
    <dgm:cxn modelId="{8A2667AC-6A79-484E-A56A-ABB99315F0CA}" type="presParOf" srcId="{9A28E90E-4250-4A64-B1EE-59061CCDCC88}" destId="{BE7B5A58-330B-45FA-90B3-CFF9671E1045}" srcOrd="1" destOrd="0" presId="urn:microsoft.com/office/officeart/2005/8/layout/hList2"/>
    <dgm:cxn modelId="{04DA1C6A-B2C7-4C97-9177-BC7DD1E9FF75}" type="presParOf" srcId="{9A28E90E-4250-4A64-B1EE-59061CCDCC88}" destId="{08FF342E-6165-4AD7-8F28-66A838863182}" srcOrd="2" destOrd="0" presId="urn:microsoft.com/office/officeart/2005/8/layout/hList2"/>
    <dgm:cxn modelId="{668BB99B-6B37-4C96-9265-5276E574817A}" type="presParOf" srcId="{5E71F450-D1A0-4336-8EF9-A1E05DCC42EA}" destId="{281868BB-2BE9-4B7B-A7C3-FC5FB8A3411D}" srcOrd="1" destOrd="0" presId="urn:microsoft.com/office/officeart/2005/8/layout/hList2"/>
    <dgm:cxn modelId="{508A880A-33B6-411C-A0B4-8D53DD311861}" type="presParOf" srcId="{5E71F450-D1A0-4336-8EF9-A1E05DCC42EA}" destId="{4F4BC6E5-E1E0-4A1C-8C4F-582B0D68587E}" srcOrd="2" destOrd="0" presId="urn:microsoft.com/office/officeart/2005/8/layout/hList2"/>
    <dgm:cxn modelId="{BE68CBCB-551C-4BB6-90B3-EA4C3BB8F12B}" type="presParOf" srcId="{4F4BC6E5-E1E0-4A1C-8C4F-582B0D68587E}" destId="{14CBC3D3-8B07-4BF3-9A97-34EB171B6836}" srcOrd="0" destOrd="0" presId="urn:microsoft.com/office/officeart/2005/8/layout/hList2"/>
    <dgm:cxn modelId="{AD5796EE-5DE4-499C-B543-D04FA67A19E0}" type="presParOf" srcId="{4F4BC6E5-E1E0-4A1C-8C4F-582B0D68587E}" destId="{BD20F6B5-E283-4BC9-B026-D94D6CFADF8D}" srcOrd="1" destOrd="0" presId="urn:microsoft.com/office/officeart/2005/8/layout/hList2"/>
    <dgm:cxn modelId="{1A071C2F-AA73-4A18-B27D-62324E30EA84}" type="presParOf" srcId="{4F4BC6E5-E1E0-4A1C-8C4F-582B0D68587E}" destId="{167ECA0A-933D-4119-85EB-049FA5E6DE11}" srcOrd="2" destOrd="0" presId="urn:microsoft.com/office/officeart/2005/8/layout/hList2"/>
    <dgm:cxn modelId="{E85FE46D-B2C3-466D-8D80-F3289FF59327}" type="presParOf" srcId="{5E71F450-D1A0-4336-8EF9-A1E05DCC42EA}" destId="{7642CFCB-BC43-46C0-BD5D-E8C47C6978DF}" srcOrd="3" destOrd="0" presId="urn:microsoft.com/office/officeart/2005/8/layout/hList2"/>
    <dgm:cxn modelId="{18120C6A-5F31-406D-8824-27242D45DE11}" type="presParOf" srcId="{5E71F450-D1A0-4336-8EF9-A1E05DCC42EA}" destId="{69143D7F-AD24-48FC-B4B8-9841E1F99871}" srcOrd="4" destOrd="0" presId="urn:microsoft.com/office/officeart/2005/8/layout/hList2"/>
    <dgm:cxn modelId="{776C6B46-E42A-4FFA-BD90-516501F6FE5B}" type="presParOf" srcId="{69143D7F-AD24-48FC-B4B8-9841E1F99871}" destId="{BFA16E94-1E3E-480F-9FE8-8F60755F250A}" srcOrd="0" destOrd="0" presId="urn:microsoft.com/office/officeart/2005/8/layout/hList2"/>
    <dgm:cxn modelId="{11A8A6DB-9D89-4730-AF94-4135A61AAAA4}" type="presParOf" srcId="{69143D7F-AD24-48FC-B4B8-9841E1F99871}" destId="{A23D859D-9DEE-4D8F-84D6-CF00F46B655C}" srcOrd="1" destOrd="0" presId="urn:microsoft.com/office/officeart/2005/8/layout/hList2"/>
    <dgm:cxn modelId="{5E033F9A-CAF2-417A-AE87-AF2D1C08FA31}" type="presParOf" srcId="{69143D7F-AD24-48FC-B4B8-9841E1F99871}" destId="{F8355DD8-7621-4EF1-B788-793DE8C85CF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F342E-6165-4AD7-8F28-66A838863182}">
      <dsp:nvSpPr>
        <dsp:cNvPr id="0" name=""/>
        <dsp:cNvSpPr/>
      </dsp:nvSpPr>
      <dsp:spPr>
        <a:xfrm rot="16200000">
          <a:off x="-1637876" y="2529887"/>
          <a:ext cx="3834144" cy="450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9743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Primary</a:t>
          </a:r>
          <a:endParaRPr lang="en-US" sz="2400" b="1" kern="1200"/>
        </a:p>
      </dsp:txBody>
      <dsp:txXfrm>
        <a:off x="-1637876" y="2529887"/>
        <a:ext cx="3834144" cy="450639"/>
      </dsp:txXfrm>
    </dsp:sp>
    <dsp:sp modelId="{BE7B5A58-330B-45FA-90B3-CFF9671E1045}">
      <dsp:nvSpPr>
        <dsp:cNvPr id="0" name=""/>
        <dsp:cNvSpPr/>
      </dsp:nvSpPr>
      <dsp:spPr>
        <a:xfrm>
          <a:off x="504515" y="838134"/>
          <a:ext cx="2244661" cy="3834144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397439" rIns="99568" bIns="99568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b="0" kern="1200">
              <a:solidFill>
                <a:schemeClr val="tx2"/>
              </a:solidFill>
              <a:latin typeface="+mn-lt"/>
            </a:rPr>
            <a:t>Reach out to your home manager for any support or clarifications</a:t>
          </a:r>
          <a:endParaRPr lang="en-US" sz="1400" b="0" kern="1200">
            <a:latin typeface="+mn-lt"/>
          </a:endParaRP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b="0" kern="1200">
            <a:latin typeface="+mn-lt"/>
          </a:endParaRP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b="1" kern="1200">
              <a:solidFill>
                <a:srgbClr val="000048"/>
              </a:solidFill>
              <a:latin typeface="Arial" panose="020B0604020202020204"/>
              <a:ea typeface="+mn-ea"/>
              <a:cs typeface="+mn-cs"/>
            </a:rPr>
            <a:t>Training programs:</a:t>
          </a:r>
          <a:endParaRPr lang="en-US" sz="1400" b="0" kern="1200">
            <a:latin typeface="+mn-lt"/>
          </a:endParaRP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b="0" kern="1200">
            <a:latin typeface="+mn-lt"/>
          </a:endParaRP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kern="1200">
              <a:solidFill>
                <a:schemeClr val="tx1"/>
              </a:solidFill>
              <a:latin typeface="+mn-lt"/>
              <a:hlinkClick xmlns:r="http://schemas.openxmlformats.org/officeDocument/2006/relationships" r:id="rId1"/>
            </a:rPr>
            <a:t>Performance planning through goals</a:t>
          </a:r>
          <a:r>
            <a:rPr lang="en-US" sz="1400" kern="1200">
              <a:solidFill>
                <a:schemeClr val="tx1"/>
              </a:solidFill>
              <a:latin typeface="+mn-lt"/>
            </a:rPr>
            <a:t> – Virtual Instruction Lead (for SM-AD levels)</a:t>
          </a:r>
          <a:endParaRPr lang="en-US" sz="1400" b="0" kern="1200">
            <a:latin typeface="+mn-lt"/>
          </a:endParaRP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400" b="0" kern="1200">
            <a:latin typeface="+mn-lt"/>
          </a:endParaRP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kern="1200">
              <a:solidFill>
                <a:srgbClr val="000048"/>
              </a:solidFill>
              <a:latin typeface="+mn-lt"/>
              <a:ea typeface="+mn-ea"/>
              <a:cs typeface="+mn-cs"/>
              <a:hlinkClick xmlns:r="http://schemas.openxmlformats.org/officeDocument/2006/relationships" r:id="rId2"/>
            </a:rPr>
            <a:t>Goal Setting</a:t>
          </a:r>
          <a:r>
            <a:rPr lang="en-US" sz="1400" kern="1200">
              <a:solidFill>
                <a:srgbClr val="000048"/>
              </a:solidFill>
              <a:latin typeface="+mn-lt"/>
              <a:ea typeface="+mn-ea"/>
              <a:cs typeface="+mn-cs"/>
            </a:rPr>
            <a:t> </a:t>
          </a:r>
          <a:r>
            <a:rPr lang="en-US" sz="1400" kern="1200">
              <a:solidFill>
                <a:schemeClr val="tx1"/>
              </a:solidFill>
              <a:latin typeface="+mn-lt"/>
            </a:rPr>
            <a:t>– Virtual Instruction Lead (for M&amp; below levels)</a:t>
          </a:r>
          <a:endParaRPr lang="en-US" sz="1400" b="0" kern="1200">
            <a:latin typeface="+mn-lt"/>
          </a:endParaRPr>
        </a:p>
      </dsp:txBody>
      <dsp:txXfrm>
        <a:off x="504515" y="838134"/>
        <a:ext cx="2244661" cy="3834144"/>
      </dsp:txXfrm>
    </dsp:sp>
    <dsp:sp modelId="{287DC3CE-0A78-4582-90D6-08F3BF707F9B}">
      <dsp:nvSpPr>
        <dsp:cNvPr id="0" name=""/>
        <dsp:cNvSpPr/>
      </dsp:nvSpPr>
      <dsp:spPr>
        <a:xfrm>
          <a:off x="53876" y="243290"/>
          <a:ext cx="901278" cy="901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ECA0A-933D-4119-85EB-049FA5E6DE11}">
      <dsp:nvSpPr>
        <dsp:cNvPr id="0" name=""/>
        <dsp:cNvSpPr/>
      </dsp:nvSpPr>
      <dsp:spPr>
        <a:xfrm rot="16200000">
          <a:off x="1640596" y="2529887"/>
          <a:ext cx="3834144" cy="450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9743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Training Material</a:t>
          </a:r>
        </a:p>
      </dsp:txBody>
      <dsp:txXfrm>
        <a:off x="1640596" y="2529887"/>
        <a:ext cx="3834144" cy="450639"/>
      </dsp:txXfrm>
    </dsp:sp>
    <dsp:sp modelId="{BD20F6B5-E283-4BC9-B026-D94D6CFADF8D}">
      <dsp:nvSpPr>
        <dsp:cNvPr id="0" name=""/>
        <dsp:cNvSpPr/>
      </dsp:nvSpPr>
      <dsp:spPr>
        <a:xfrm>
          <a:off x="3782988" y="838134"/>
          <a:ext cx="2244661" cy="3834144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397439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1"/>
              </a:solidFill>
              <a:hlinkClick xmlns:r="http://schemas.openxmlformats.org/officeDocument/2006/relationships" r:id="rId5"/>
            </a:rPr>
            <a:t>To Achieve Big Goals, Start with Small Habits</a:t>
          </a:r>
          <a:endParaRPr lang="en-US" sz="1400" kern="120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1"/>
              </a:solidFill>
              <a:hlinkClick xmlns:r="http://schemas.openxmlformats.org/officeDocument/2006/relationships" r:id="rId6"/>
            </a:rPr>
            <a:t>What Separates Goals We Achieve from Goals We Don’t</a:t>
          </a:r>
          <a:endParaRPr lang="en-US" sz="1400" kern="120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1"/>
              </a:solidFill>
              <a:hlinkClick xmlns:r="http://schemas.openxmlformats.org/officeDocument/2006/relationships" r:id="rId7"/>
            </a:rPr>
            <a:t>5 Tips to Set Goals that Drive Performance</a:t>
          </a:r>
          <a:endParaRPr lang="en-US" sz="1400" kern="120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</dsp:txBody>
      <dsp:txXfrm>
        <a:off x="3782988" y="838134"/>
        <a:ext cx="2244661" cy="3834144"/>
      </dsp:txXfrm>
    </dsp:sp>
    <dsp:sp modelId="{14CBC3D3-8B07-4BF3-9A97-34EB171B6836}">
      <dsp:nvSpPr>
        <dsp:cNvPr id="0" name=""/>
        <dsp:cNvSpPr/>
      </dsp:nvSpPr>
      <dsp:spPr>
        <a:xfrm>
          <a:off x="3332349" y="243290"/>
          <a:ext cx="901278" cy="901278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55DD8-7621-4EF1-B788-793DE8C85CFA}">
      <dsp:nvSpPr>
        <dsp:cNvPr id="0" name=""/>
        <dsp:cNvSpPr/>
      </dsp:nvSpPr>
      <dsp:spPr>
        <a:xfrm rot="16200000">
          <a:off x="4919069" y="2529887"/>
          <a:ext cx="3834144" cy="450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9743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Helpline</a:t>
          </a:r>
        </a:p>
      </dsp:txBody>
      <dsp:txXfrm>
        <a:off x="4919069" y="2529887"/>
        <a:ext cx="3834144" cy="450639"/>
      </dsp:txXfrm>
    </dsp:sp>
    <dsp:sp modelId="{A23D859D-9DEE-4D8F-84D6-CF00F46B655C}">
      <dsp:nvSpPr>
        <dsp:cNvPr id="0" name=""/>
        <dsp:cNvSpPr/>
      </dsp:nvSpPr>
      <dsp:spPr>
        <a:xfrm>
          <a:off x="7061461" y="838134"/>
          <a:ext cx="2244661" cy="3834144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397439" rIns="99568" bIns="99568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kern="1200">
              <a:solidFill>
                <a:schemeClr val="tx2"/>
              </a:solidFill>
              <a:latin typeface="+mn-lt"/>
            </a:rPr>
            <a:t>Connect for further support</a:t>
          </a:r>
          <a:endParaRPr lang="en-US" sz="1400" kern="1200">
            <a:latin typeface="+mn-lt"/>
          </a:endParaRPr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400" kern="1200">
            <a:latin typeface="+mn-lt"/>
          </a:endParaRPr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b="1" i="0" kern="1200">
              <a:solidFill>
                <a:schemeClr val="tx2"/>
              </a:solidFill>
              <a:latin typeface="+mn-lt"/>
              <a:cs typeface="Arial"/>
            </a:rPr>
            <a:t>Chat: </a:t>
          </a:r>
          <a:r>
            <a:rPr lang="en-US" sz="1400" b="1" i="0" u="sng" kern="1200">
              <a:solidFill>
                <a:schemeClr val="accent3"/>
              </a:solidFill>
              <a:effectLst/>
              <a:latin typeface="+mn-lt"/>
              <a:ea typeface="Calibri" panose="020F0502020204030204" pitchFamily="34" charset="0"/>
              <a:cs typeface="Calibri"/>
              <a:hlinkClick xmlns:r="http://schemas.openxmlformats.org/officeDocument/2006/relationships"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Live Support</a:t>
          </a:r>
          <a:endParaRPr lang="en-US" sz="1400" b="1" i="0" kern="1200">
            <a:latin typeface="+mn-lt"/>
          </a:endParaRPr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400" b="1" i="0" kern="1200">
            <a:latin typeface="+mn-lt"/>
          </a:endParaRPr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b="1" kern="1200">
              <a:solidFill>
                <a:schemeClr val="tx2"/>
              </a:solidFill>
              <a:latin typeface="+mn-lt"/>
              <a:cs typeface="Calibri"/>
            </a:rPr>
            <a:t>Talk: </a:t>
          </a:r>
          <a:r>
            <a:rPr lang="en-US" sz="1400" b="1" kern="1200">
              <a:solidFill>
                <a:schemeClr val="tx2"/>
              </a:solidFill>
              <a:latin typeface="+mn-lt"/>
            </a:rPr>
            <a:t>GSD numbers</a:t>
          </a:r>
          <a:endParaRPr lang="en-US" sz="1400" b="1" i="0" kern="1200">
            <a:latin typeface="+mn-lt"/>
          </a:endParaRP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2"/>
              </a:solidFill>
              <a:latin typeface="+mn-lt"/>
            </a:rPr>
            <a:t>India - 1800-572-0473</a:t>
          </a: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2"/>
              </a:solidFill>
              <a:latin typeface="+mn-lt"/>
            </a:rPr>
            <a:t>UK - 0800-678-1616</a:t>
          </a: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2"/>
              </a:solidFill>
              <a:latin typeface="+mn-lt"/>
            </a:rPr>
            <a:t>US - 1-866-822-2024</a:t>
          </a:r>
          <a:endParaRPr lang="en-US" sz="1400" kern="1200">
            <a:solidFill>
              <a:schemeClr val="tx2"/>
            </a:solidFill>
            <a:latin typeface="+mn-lt"/>
            <a:cs typeface="Arial"/>
          </a:endParaRPr>
        </a:p>
      </dsp:txBody>
      <dsp:txXfrm>
        <a:off x="7061461" y="838134"/>
        <a:ext cx="2244661" cy="3834144"/>
      </dsp:txXfrm>
    </dsp:sp>
    <dsp:sp modelId="{BFA16E94-1E3E-480F-9FE8-8F60755F250A}">
      <dsp:nvSpPr>
        <dsp:cNvPr id="0" name=""/>
        <dsp:cNvSpPr/>
      </dsp:nvSpPr>
      <dsp:spPr>
        <a:xfrm>
          <a:off x="6610822" y="243290"/>
          <a:ext cx="901278" cy="9012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3D425-F24E-4888-9BE4-C624750EC3AD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965AD-BF9D-4F4C-9896-8746283C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67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75A023-C312-4D9A-BF9B-30C176C725D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71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D7862-06F5-4322-AF8E-6979E0BE758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84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2023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40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C40FF63-2EE5-9047-AAC0-2236D45CD3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36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C2E97086-2251-BF49-AACC-416C2D7A184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72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1F53187-3E2D-0A4C-987E-E292520870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91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6D7DA40-A743-C943-8C38-5F83F5E799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2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3777EDC-1BFC-1A4F-B98C-9CA37FC802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14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EAE48C1-6CA8-8448-A1C2-895CB2B919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23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AB3D0578-BC36-D648-9A06-A4BA74AA7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28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BE1CA24-D2FC-B941-A84F-BD4EC85B81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1471696F-4337-E34C-A5BA-6251E102E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7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CA983A1-7031-8D43-8801-15B2FD1AD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90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9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06BE28B-65F0-264F-A38A-7B14F947E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4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5C8A6F02-7C5C-2D4C-BC13-298BC30E5B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77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0483490D-CC44-EA43-A4B8-F00D42733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969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6070F10-A5E7-9240-838A-6855A5A4F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49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301ED658-38B6-6144-8A80-279C1C8E5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69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C6D96E17-4566-C248-BF64-B8E7F1C5D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3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47936104-5DDA-204C-B232-3503927E35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BEC31E5-D5EE-774B-A8FA-C534B5D28C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DD72B2-339C-4DFC-A39B-256F38C2BB1A}"/>
              </a:ext>
            </a:extLst>
          </p:cNvPr>
          <p:cNvSpPr txBox="1"/>
          <p:nvPr userDrawn="1"/>
        </p:nvSpPr>
        <p:spPr>
          <a:xfrm>
            <a:off x="3047172" y="6330469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Confidential. For internal use only</a:t>
            </a:r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16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790FF68-39F7-4843-9EAC-DE82CFA7E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9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2023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FC998-C937-F240-8E0B-56A2FC52CD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7DBD3-96CB-4907-862A-E552A2BAA069}"/>
              </a:ext>
            </a:extLst>
          </p:cNvPr>
          <p:cNvSpPr txBox="1"/>
          <p:nvPr userDrawn="1"/>
        </p:nvSpPr>
        <p:spPr>
          <a:xfrm>
            <a:off x="3047172" y="6330469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Confidential. For internal use only</a:t>
            </a:r>
            <a:endParaRPr lang="en-IN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0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2" cy="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19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1CF8AB8-EDF1-604D-9E5F-CFD88F8E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37C6A1-45F9-544E-9DEE-3236A14F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696A557-C578-5544-A300-605435E53E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0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7784"/>
            <a:ext cx="11365992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D3E70A6-AE8C-CC46-9E61-2086552DFD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25880"/>
            <a:ext cx="12179808" cy="553212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22603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7784"/>
            <a:ext cx="11368088" cy="369332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F6BBCE-1764-1640-A438-3E4FF74DAE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9472" y="1700784"/>
            <a:ext cx="7272528" cy="5157216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811B148-D80B-1643-BDEE-6709270AD132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457200" y="1700783"/>
            <a:ext cx="4114800" cy="3960545"/>
          </a:xfr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C01ECF-1735-274D-BF51-3DEEB7013C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4114799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64B4C09-F066-CF4C-88F7-F9F94BEA3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0430F-19EE-214B-BACE-717C59343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267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AC9C5-12E9-9E44-9EC8-143CC68E1C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6858001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34307-3F79-684E-8108-52BE5826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D9B959C-45E7-7944-8FAE-13CCC84C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27FE36-106F-214F-8EF0-7E299D9C46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2627790"/>
            <a:ext cx="4545012" cy="1349113"/>
          </a:xfrm>
        </p:spPr>
        <p:txBody>
          <a:bodyPr anchor="ctr" anchorCtr="0"/>
          <a:lstStyle>
            <a:lvl1pPr>
              <a:defRPr sz="3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597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A6658A-A831-914D-9CF0-153F9E06F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78200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full ble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A6658A-A831-914D-9CF0-153F9E06F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8600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24D29811-8F58-AB4A-BA13-B9ED7A6BC7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2712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054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551385" y="933451"/>
            <a:ext cx="11119284" cy="4064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362628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2836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410016"/>
            <a:ext cx="11131783" cy="820674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720000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26935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/>
              <a:t>Speaker’s Full Name or Subtitle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</a:p>
        </p:txBody>
      </p:sp>
    </p:spTree>
    <p:extLst>
      <p:ext uri="{BB962C8B-B14F-4D97-AF65-F5344CB8AC3E}">
        <p14:creationId xmlns:p14="http://schemas.microsoft.com/office/powerpoint/2010/main" val="828201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1" cy="566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36732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67C52D5-470E-F540-9612-6491FBD0A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94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12318123-1191-254E-B062-54D8D368DE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57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74D1AA4F-3B46-2A4A-AE7E-211F9C9C68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85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72F1164F-DF79-C842-934D-B7F8060851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46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9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onecognizant.cognizant.com/lightlaunch.aspx?globalappid=239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onecognizant.cognizant.com/lightlaunch.aspx?globalappid=2394" TargetMode="Externa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onecognizant.cognizant.com/lightlaunch.aspx?globalappid=2394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8DB7970-4068-480C-9FBC-5EBBBBD3F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030" y="3959352"/>
            <a:ext cx="4825151" cy="457200"/>
          </a:xfrm>
        </p:spPr>
        <p:txBody>
          <a:bodyPr/>
          <a:lstStyle/>
          <a:p>
            <a:r>
              <a:rPr lang="en-US" sz="1600"/>
              <a:t>Global Performance Enhancement &amp; Progression</a:t>
            </a:r>
            <a:endParaRPr lang="en-IN" sz="16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0CB20-0556-4D1A-A753-82487E9D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131EF-6466-43DE-B5FD-52FE003CA85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7030" y="5365530"/>
            <a:ext cx="4013178" cy="365125"/>
          </a:xfrm>
        </p:spPr>
        <p:txBody>
          <a:bodyPr vert="horz" wrap="none" lIns="0" tIns="0" rIns="0" bIns="0" rtlCol="0" anchor="t">
            <a:noAutofit/>
          </a:bodyPr>
          <a:lstStyle/>
          <a:p>
            <a:r>
              <a:rPr lang="en-IN"/>
              <a:t>February 2023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A21DAF8-6568-444C-ABD4-61F33497E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30" y="2055098"/>
            <a:ext cx="4825151" cy="1828469"/>
          </a:xfrm>
        </p:spPr>
        <p:txBody>
          <a:bodyPr anchor="ctr"/>
          <a:lstStyle/>
          <a:p>
            <a:r>
              <a:rPr lang="en-US">
                <a:solidFill>
                  <a:srgbClr val="FFFFFF"/>
                </a:solidFill>
                <a:latin typeface="Arial"/>
                <a:cs typeface="Arial"/>
              </a:rPr>
              <a:t>Guide to Goal Setting </a:t>
            </a:r>
            <a:br>
              <a:rPr lang="en-US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2000">
                <a:solidFill>
                  <a:srgbClr val="FFFFFF"/>
                </a:solidFill>
                <a:latin typeface="Arial"/>
                <a:cs typeface="Arial"/>
              </a:rPr>
              <a:t>for AD &amp; below career levels</a:t>
            </a:r>
            <a:endParaRPr lang="en-US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C4FDCA-29C3-42FA-ABB2-3BFB5B4F9EFA}"/>
              </a:ext>
            </a:extLst>
          </p:cNvPr>
          <p:cNvSpPr txBox="1"/>
          <p:nvPr/>
        </p:nvSpPr>
        <p:spPr>
          <a:xfrm>
            <a:off x="4174672" y="6379029"/>
            <a:ext cx="3842657" cy="2313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Confidential. For internal use only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1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ED6B0F-A215-4592-AC2B-335A161C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CE5D7-9C0F-4F95-A13E-E57648D4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472E0C-03FF-401D-BF68-5589694A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01693"/>
            <a:ext cx="10808209" cy="406625"/>
          </a:xfrm>
        </p:spPr>
        <p:txBody>
          <a:bodyPr/>
          <a:lstStyle/>
          <a:p>
            <a:r>
              <a:rPr lang="en-US"/>
              <a:t>What role does the business manager play in goal setting?</a:t>
            </a:r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9CEC7-1040-45DA-B180-13026D31F7A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408495" y="2738734"/>
            <a:ext cx="4485933" cy="2379691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/>
              <a:t>Navigate to ‘My Team’ In </a:t>
            </a:r>
            <a:r>
              <a:rPr lang="en-US" sz="1400" err="1"/>
              <a:t>GoPerform</a:t>
            </a:r>
            <a:endParaRPr lang="en-US" sz="14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Select period for which you want to set goals</a:t>
            </a:r>
            <a:endParaRPr lang="en-US" sz="14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Select ‘My Business Team’</a:t>
            </a:r>
            <a:endParaRPr lang="en-US" sz="14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Select the business report for whom you want to set goals</a:t>
            </a:r>
            <a:endParaRPr lang="en-US" sz="14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Click on ‘Add Deliverable’ to add goals </a:t>
            </a:r>
            <a:endParaRPr lang="en-US" sz="14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Click on ‘Submit’, and you are done!</a:t>
            </a:r>
            <a:endParaRPr lang="en-IN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596A6-3D88-4536-8416-D2E868518740}"/>
              </a:ext>
            </a:extLst>
          </p:cNvPr>
          <p:cNvSpPr txBox="1"/>
          <p:nvPr/>
        </p:nvSpPr>
        <p:spPr>
          <a:xfrm>
            <a:off x="6394142" y="1791193"/>
            <a:ext cx="4898254" cy="8904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Business Manager must set project specific goals in Section 3 of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GoPerform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for each associate for whom he/ she is tagged as a Business manager in HCM.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C6604A-5A2B-46C7-85B7-7E69FD28F5B7}"/>
              </a:ext>
            </a:extLst>
          </p:cNvPr>
          <p:cNvGrpSpPr/>
          <p:nvPr/>
        </p:nvGrpSpPr>
        <p:grpSpPr>
          <a:xfrm>
            <a:off x="457198" y="1099696"/>
            <a:ext cx="5129865" cy="2071750"/>
            <a:chOff x="809295" y="987367"/>
            <a:chExt cx="5129865" cy="207175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6E0B12-82CE-40F0-8D48-194B4CD0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295" y="987367"/>
              <a:ext cx="5129865" cy="207175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C3B8D9-3B52-46B4-A2A3-8AF4742F7854}"/>
                </a:ext>
              </a:extLst>
            </p:cNvPr>
            <p:cNvSpPr/>
            <p:nvPr/>
          </p:nvSpPr>
          <p:spPr>
            <a:xfrm>
              <a:off x="1775534" y="1037201"/>
              <a:ext cx="941033" cy="3022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166928-B58A-4110-A60F-7B3199ED63CA}"/>
                </a:ext>
              </a:extLst>
            </p:cNvPr>
            <p:cNvSpPr/>
            <p:nvPr/>
          </p:nvSpPr>
          <p:spPr>
            <a:xfrm>
              <a:off x="1982803" y="2023242"/>
              <a:ext cx="1284179" cy="3022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3B6EB9-2E89-4D4E-BCBE-8485FBB0D3FC}"/>
              </a:ext>
            </a:extLst>
          </p:cNvPr>
          <p:cNvGrpSpPr/>
          <p:nvPr/>
        </p:nvGrpSpPr>
        <p:grpSpPr>
          <a:xfrm>
            <a:off x="542965" y="3306733"/>
            <a:ext cx="5129865" cy="2498083"/>
            <a:chOff x="809296" y="3282079"/>
            <a:chExt cx="5129865" cy="27564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736E1B1-591D-4571-B739-C187F7826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296" y="3321705"/>
              <a:ext cx="5129865" cy="271682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42E377-989C-457A-B64A-0572C756CCF4}"/>
                </a:ext>
              </a:extLst>
            </p:cNvPr>
            <p:cNvSpPr/>
            <p:nvPr/>
          </p:nvSpPr>
          <p:spPr>
            <a:xfrm>
              <a:off x="1162050" y="3282079"/>
              <a:ext cx="533585" cy="22460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508BE04-1006-421D-AC9A-5B86F7D51144}"/>
              </a:ext>
            </a:extLst>
          </p:cNvPr>
          <p:cNvSpPr txBox="1"/>
          <p:nvPr/>
        </p:nvSpPr>
        <p:spPr>
          <a:xfrm>
            <a:off x="6296490" y="1267142"/>
            <a:ext cx="521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Login to  OneCognizant &gt;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GoPerform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 &gt; My Team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5D17CFEB-DA36-4954-8637-1334F3B0BAE7}"/>
              </a:ext>
            </a:extLst>
          </p:cNvPr>
          <p:cNvSpPr/>
          <p:nvPr/>
        </p:nvSpPr>
        <p:spPr>
          <a:xfrm>
            <a:off x="167791" y="1099696"/>
            <a:ext cx="266029" cy="1129436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System View</a:t>
            </a:r>
          </a:p>
        </p:txBody>
      </p:sp>
    </p:spTree>
    <p:extLst>
      <p:ext uri="{BB962C8B-B14F-4D97-AF65-F5344CB8AC3E}">
        <p14:creationId xmlns:p14="http://schemas.microsoft.com/office/powerpoint/2010/main" val="44711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BD307D-8179-48B7-8EA9-C0EC60769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50A31-0C14-4858-97FE-A208831D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B2D72E-553D-4770-864B-CAD57C37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Resources &amp; Support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7066398-E89E-4CCB-B302-B461FB4B1C30}"/>
              </a:ext>
            </a:extLst>
          </p:cNvPr>
          <p:cNvGraphicFramePr/>
          <p:nvPr/>
        </p:nvGraphicFramePr>
        <p:xfrm>
          <a:off x="1626807" y="971215"/>
          <a:ext cx="9360000" cy="4915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923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90BE-B60A-4DDA-ACF4-FBD4253D4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365335"/>
            <a:ext cx="6053327" cy="923330"/>
          </a:xfrm>
        </p:spPr>
        <p:txBody>
          <a:bodyPr/>
          <a:lstStyle/>
          <a:p>
            <a:r>
              <a:rPr lang="en-US"/>
              <a:t>Thank You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17A38-48E7-460D-9295-D952E1A34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11055-3BDB-4CFD-8414-3D6DD065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35D60-C26B-4B1A-9D6A-89FF0ADAD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3511529"/>
            <a:ext cx="6053322" cy="303572"/>
          </a:xfrm>
        </p:spPr>
        <p:txBody>
          <a:bodyPr/>
          <a:lstStyle/>
          <a:p>
            <a:r>
              <a:rPr lang="en-US"/>
              <a:t>Global Performance Enhancement &amp; Progression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53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6E51-C3EF-403E-A063-501BEC33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F9CE4-8558-4E77-80B0-5E24CE66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70BBE-D3B8-47BB-BEE3-C577C7D9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268668-3A19-4D42-A66D-D07E6CB117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Performance touchpoints</a:t>
            </a:r>
          </a:p>
          <a:p>
            <a:r>
              <a:rPr lang="en-US"/>
              <a:t>Goal Setting Guidelines</a:t>
            </a:r>
            <a:endParaRPr lang="en-US">
              <a:cs typeface="Arial"/>
            </a:endParaRPr>
          </a:p>
          <a:p>
            <a:pPr marL="690245" lvl="1" indent="-229870"/>
            <a:r>
              <a:rPr lang="en-US"/>
              <a:t>For Associates</a:t>
            </a:r>
            <a:endParaRPr lang="en-US">
              <a:cs typeface="Arial"/>
            </a:endParaRPr>
          </a:p>
          <a:p>
            <a:pPr marL="690245" lvl="1" indent="-229870"/>
            <a:r>
              <a:rPr lang="en-US"/>
              <a:t>For Managers</a:t>
            </a:r>
            <a:endParaRPr lang="en-US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Structure of Goals page explained</a:t>
            </a:r>
          </a:p>
          <a:p>
            <a:r>
              <a:rPr lang="en-US"/>
              <a:t>Indicative Deliverables for holistic goal setting</a:t>
            </a:r>
            <a:endParaRPr lang="en-US">
              <a:cs typeface="Arial"/>
            </a:endParaRPr>
          </a:p>
          <a:p>
            <a:r>
              <a:rPr lang="en-IN"/>
              <a:t>System walkthrough – GoPerform</a:t>
            </a:r>
          </a:p>
          <a:p>
            <a:r>
              <a:rPr lang="en-IN"/>
              <a:t>Learning Resources &amp; Support </a:t>
            </a:r>
            <a:endParaRPr lang="en-IN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41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9B39BE-7195-40E1-8472-3D8E7F5A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73441"/>
            <a:ext cx="10808209" cy="79200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Our performance process is relevant and helpful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345CC-DC55-4C87-A89D-91BE95953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4B823-B45B-4EA0-BB71-BD82C53BD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D14794-FBA4-4215-81D8-AE9DF7B3D421}"/>
              </a:ext>
            </a:extLst>
          </p:cNvPr>
          <p:cNvGrpSpPr/>
          <p:nvPr/>
        </p:nvGrpSpPr>
        <p:grpSpPr>
          <a:xfrm>
            <a:off x="321394" y="1363220"/>
            <a:ext cx="7203906" cy="786142"/>
            <a:chOff x="2494616" y="1254212"/>
            <a:chExt cx="6944855" cy="78614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7683E3-EE6B-4D73-B89B-45BB8DF2B735}"/>
                </a:ext>
              </a:extLst>
            </p:cNvPr>
            <p:cNvSpPr/>
            <p:nvPr/>
          </p:nvSpPr>
          <p:spPr>
            <a:xfrm>
              <a:off x="2494616" y="1254212"/>
              <a:ext cx="786142" cy="7861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E854DD9D-2341-4066-B29C-71063BB2BA25}"/>
                </a:ext>
              </a:extLst>
            </p:cNvPr>
            <p:cNvSpPr/>
            <p:nvPr/>
          </p:nvSpPr>
          <p:spPr>
            <a:xfrm>
              <a:off x="2494616" y="1254212"/>
              <a:ext cx="786142" cy="786142"/>
            </a:xfrm>
            <a:prstGeom prst="pie">
              <a:avLst>
                <a:gd name="adj1" fmla="val 16517405"/>
                <a:gd name="adj2" fmla="val 1757932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C34D96-D002-4F4A-BA97-B0821EEDFD6E}"/>
                </a:ext>
              </a:extLst>
            </p:cNvPr>
            <p:cNvSpPr/>
            <p:nvPr/>
          </p:nvSpPr>
          <p:spPr>
            <a:xfrm>
              <a:off x="2588786" y="1348382"/>
              <a:ext cx="597804" cy="5978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15000" sy="115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937925F6-17C6-4178-83A1-4B51FDF33683}"/>
                </a:ext>
              </a:extLst>
            </p:cNvPr>
            <p:cNvSpPr txBox="1">
              <a:spLocks/>
            </p:cNvSpPr>
            <p:nvPr/>
          </p:nvSpPr>
          <p:spPr>
            <a:xfrm>
              <a:off x="3721141" y="1388592"/>
              <a:ext cx="5718330" cy="517383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7373D8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Arial"/>
                </a:rPr>
                <a:t>You are part of a team</a:t>
              </a:r>
            </a:p>
            <a:p>
              <a:pPr marL="227965" marR="0" lvl="0" indent="-227965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b="1">
                  <a:solidFill>
                    <a:srgbClr val="10DED9"/>
                  </a:solidFill>
                  <a:latin typeface="Arial" panose="020B0604020202020204"/>
                  <a:cs typeface="Arial"/>
                </a:rPr>
                <a:t>Gain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0DED9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Arial"/>
                </a:rPr>
                <a:t> clarity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j-ea"/>
                  <a:cs typeface="Arial"/>
                </a:rPr>
                <a:t>on your role and its expectations</a:t>
              </a:r>
              <a:endParaRPr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cs typeface="Arial"/>
              </a:endParaRPr>
            </a:p>
            <a:p>
              <a:pPr marL="227965" indent="-227965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400" b="1">
                  <a:solidFill>
                    <a:srgbClr val="10DED9"/>
                  </a:solidFill>
                  <a:latin typeface="Arial"/>
                  <a:cs typeface="Arial"/>
                </a:rPr>
                <a:t>Connect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0DED9"/>
                  </a:solidFill>
                  <a:effectLst/>
                  <a:uLnTx/>
                  <a:uFillTx/>
                  <a:latin typeface="Arial"/>
                  <a:cs typeface="Arial"/>
                </a:rPr>
                <a:t>your priorities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/>
                  <a:cs typeface="Arial"/>
                </a:rPr>
                <a:t>with that of the organization and team</a:t>
              </a:r>
              <a:r>
                <a:rPr lang="en-US" sz="1400">
                  <a:solidFill>
                    <a:srgbClr val="000048"/>
                  </a:solidFill>
                  <a:latin typeface="Arial"/>
                  <a:cs typeface="Arial"/>
                </a:rPr>
                <a:t> </a:t>
              </a:r>
              <a:endParaRPr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0EBF27BF-AC61-4618-85AF-28204BC40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94217" y="1461384"/>
              <a:ext cx="386940" cy="36025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BA1F65-1A53-465C-946E-A4CA7DCA5085}"/>
              </a:ext>
            </a:extLst>
          </p:cNvPr>
          <p:cNvGrpSpPr/>
          <p:nvPr/>
        </p:nvGrpSpPr>
        <p:grpSpPr>
          <a:xfrm>
            <a:off x="321393" y="2655497"/>
            <a:ext cx="6969997" cy="787625"/>
            <a:chOff x="2494616" y="2607998"/>
            <a:chExt cx="6969997" cy="78762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0E8FAE1-DEE6-4177-B047-B6C0B3432841}"/>
                </a:ext>
              </a:extLst>
            </p:cNvPr>
            <p:cNvSpPr/>
            <p:nvPr/>
          </p:nvSpPr>
          <p:spPr>
            <a:xfrm>
              <a:off x="2494616" y="2607998"/>
              <a:ext cx="786142" cy="7861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Partial Circle 34">
              <a:extLst>
                <a:ext uri="{FF2B5EF4-FFF2-40B4-BE49-F238E27FC236}">
                  <a16:creationId xmlns:a16="http://schemas.microsoft.com/office/drawing/2014/main" id="{BFFEE4B6-9E24-42C0-93DE-F1D2C019859E}"/>
                </a:ext>
              </a:extLst>
            </p:cNvPr>
            <p:cNvSpPr/>
            <p:nvPr/>
          </p:nvSpPr>
          <p:spPr>
            <a:xfrm>
              <a:off x="2494616" y="2609481"/>
              <a:ext cx="786142" cy="786142"/>
            </a:xfrm>
            <a:prstGeom prst="pie">
              <a:avLst>
                <a:gd name="adj1" fmla="val 16517405"/>
                <a:gd name="adj2" fmla="val 9387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F9AEC9-6CF7-43D4-A316-9CCB3387171B}"/>
                </a:ext>
              </a:extLst>
            </p:cNvPr>
            <p:cNvSpPr/>
            <p:nvPr/>
          </p:nvSpPr>
          <p:spPr>
            <a:xfrm>
              <a:off x="2588786" y="2703651"/>
              <a:ext cx="597804" cy="5978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15000" sy="115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B397962F-B22D-4845-AC66-32E7727F10B3}"/>
                </a:ext>
              </a:extLst>
            </p:cNvPr>
            <p:cNvSpPr txBox="1">
              <a:spLocks/>
            </p:cNvSpPr>
            <p:nvPr/>
          </p:nvSpPr>
          <p:spPr>
            <a:xfrm>
              <a:off x="3721141" y="2653600"/>
              <a:ext cx="5743472" cy="69493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7373D8"/>
                  </a:solidFill>
                  <a:effectLst/>
                  <a:uLnTx/>
                  <a:uFillTx/>
                  <a:latin typeface="Arial"/>
                  <a:cs typeface="Arial"/>
                </a:rPr>
                <a:t>You work with your team on a project</a:t>
              </a:r>
            </a:p>
            <a:p>
              <a:pPr marL="227965" marR="0" lvl="0" indent="-227965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>
                  <a:solidFill>
                    <a:srgbClr val="000048"/>
                  </a:solidFill>
                  <a:latin typeface="Arial"/>
                  <a:cs typeface="Arial"/>
                </a:rPr>
                <a:t>Track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/>
                  <a:cs typeface="Arial"/>
                </a:rPr>
                <a:t>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0DED9"/>
                  </a:solidFill>
                  <a:effectLst/>
                  <a:uLnTx/>
                  <a:uFillTx/>
                  <a:latin typeface="Arial"/>
                  <a:cs typeface="Arial"/>
                </a:rPr>
                <a:t>your progress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/>
                  <a:cs typeface="Arial"/>
                </a:rPr>
                <a:t>and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0DED9"/>
                  </a:solidFill>
                  <a:effectLst/>
                  <a:uLnTx/>
                  <a:uFillTx/>
                  <a:latin typeface="Arial"/>
                  <a:cs typeface="Arial"/>
                </a:rPr>
                <a:t>showcase achievements</a:t>
              </a:r>
              <a:endParaRPr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AD437971-8F5A-4455-B6E9-F1D7C64CE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09002" y="2817911"/>
              <a:ext cx="357372" cy="3692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40FA283-9791-4D42-B5F0-5FBA4A66BEE3}"/>
              </a:ext>
            </a:extLst>
          </p:cNvPr>
          <p:cNvGrpSpPr/>
          <p:nvPr/>
        </p:nvGrpSpPr>
        <p:grpSpPr>
          <a:xfrm>
            <a:off x="321393" y="3850110"/>
            <a:ext cx="7285655" cy="936736"/>
            <a:chOff x="2494616" y="3964750"/>
            <a:chExt cx="7285655" cy="9367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AFBAA1-2031-4920-9919-98FB207F0913}"/>
                </a:ext>
              </a:extLst>
            </p:cNvPr>
            <p:cNvSpPr/>
            <p:nvPr/>
          </p:nvSpPr>
          <p:spPr>
            <a:xfrm>
              <a:off x="2494616" y="3964750"/>
              <a:ext cx="786142" cy="7861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Partial Circle 38">
              <a:extLst>
                <a:ext uri="{FF2B5EF4-FFF2-40B4-BE49-F238E27FC236}">
                  <a16:creationId xmlns:a16="http://schemas.microsoft.com/office/drawing/2014/main" id="{AD8BD327-3C57-4A84-B77C-64CE63482F90}"/>
                </a:ext>
              </a:extLst>
            </p:cNvPr>
            <p:cNvSpPr/>
            <p:nvPr/>
          </p:nvSpPr>
          <p:spPr>
            <a:xfrm>
              <a:off x="2494616" y="3964750"/>
              <a:ext cx="786142" cy="786142"/>
            </a:xfrm>
            <a:prstGeom prst="pie">
              <a:avLst>
                <a:gd name="adj1" fmla="val 16517405"/>
                <a:gd name="adj2" fmla="val 568655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D7A19B1-9186-443D-9688-E660CE4486C4}"/>
                </a:ext>
              </a:extLst>
            </p:cNvPr>
            <p:cNvSpPr/>
            <p:nvPr/>
          </p:nvSpPr>
          <p:spPr>
            <a:xfrm>
              <a:off x="2588786" y="4058332"/>
              <a:ext cx="597804" cy="5978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15000" sy="115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D7F48149-3395-4668-AB8C-6014BD62D797}"/>
                </a:ext>
              </a:extLst>
            </p:cNvPr>
            <p:cNvSpPr txBox="1">
              <a:spLocks/>
            </p:cNvSpPr>
            <p:nvPr/>
          </p:nvSpPr>
          <p:spPr>
            <a:xfrm>
              <a:off x="3721141" y="4115345"/>
              <a:ext cx="6059130" cy="78614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7373D8"/>
                  </a:solidFill>
                  <a:effectLst/>
                  <a:uLnTx/>
                  <a:uFillTx/>
                  <a:latin typeface="Arial"/>
                  <a:cs typeface="Arial"/>
                </a:rPr>
                <a:t>You have conversations with your manager</a:t>
              </a:r>
            </a:p>
            <a:p>
              <a:pPr marL="227965" marR="0" lvl="0" indent="-227965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b="1">
                  <a:solidFill>
                    <a:srgbClr val="10DED9"/>
                  </a:solidFill>
                  <a:latin typeface="Arial"/>
                  <a:cs typeface="Arial"/>
                </a:rPr>
                <a:t>Seek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0DED9"/>
                  </a:solidFill>
                  <a:effectLst/>
                  <a:uLnTx/>
                  <a:uFillTx/>
                  <a:latin typeface="Arial"/>
                  <a:cs typeface="Arial"/>
                </a:rPr>
                <a:t> feedback and guidance</a:t>
              </a:r>
              <a:endParaRPr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2ABB3000-3522-4A3F-8769-07CFCC99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91126" y="4150592"/>
              <a:ext cx="393124" cy="41328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C0F98CA-9A56-4D81-9F8B-E727178DD347}"/>
              </a:ext>
            </a:extLst>
          </p:cNvPr>
          <p:cNvGrpSpPr/>
          <p:nvPr/>
        </p:nvGrpSpPr>
        <p:grpSpPr>
          <a:xfrm>
            <a:off x="403146" y="5201949"/>
            <a:ext cx="7203902" cy="791510"/>
            <a:chOff x="809296" y="5296494"/>
            <a:chExt cx="7203902" cy="79151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A7A05A6-EAB0-4839-8241-7583CDCBDFEC}"/>
                </a:ext>
              </a:extLst>
            </p:cNvPr>
            <p:cNvSpPr/>
            <p:nvPr/>
          </p:nvSpPr>
          <p:spPr>
            <a:xfrm>
              <a:off x="809296" y="5296494"/>
              <a:ext cx="786142" cy="7861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3" name="Partial Circle 42">
              <a:extLst>
                <a:ext uri="{FF2B5EF4-FFF2-40B4-BE49-F238E27FC236}">
                  <a16:creationId xmlns:a16="http://schemas.microsoft.com/office/drawing/2014/main" id="{AFD91C59-0628-4172-A698-134990E1F664}"/>
                </a:ext>
              </a:extLst>
            </p:cNvPr>
            <p:cNvSpPr/>
            <p:nvPr/>
          </p:nvSpPr>
          <p:spPr>
            <a:xfrm>
              <a:off x="809296" y="5296494"/>
              <a:ext cx="786142" cy="786142"/>
            </a:xfrm>
            <a:prstGeom prst="pie">
              <a:avLst>
                <a:gd name="adj1" fmla="val 16517405"/>
                <a:gd name="adj2" fmla="val 16514532"/>
              </a:avLst>
            </a:prstGeom>
            <a:solidFill>
              <a:schemeClr val="accent2"/>
            </a:solidFill>
            <a:ln>
              <a:noFill/>
            </a:ln>
            <a:effectLst>
              <a:outerShdw blurRad="1778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6A1A70-4B1A-4A42-BB5A-A4F88F733D5B}"/>
                </a:ext>
              </a:extLst>
            </p:cNvPr>
            <p:cNvSpPr/>
            <p:nvPr/>
          </p:nvSpPr>
          <p:spPr>
            <a:xfrm>
              <a:off x="903466" y="5390664"/>
              <a:ext cx="597804" cy="5978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15000" sy="115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5EA5264A-65F3-468A-93BF-80494620B596}"/>
                </a:ext>
              </a:extLst>
            </p:cNvPr>
            <p:cNvSpPr txBox="1">
              <a:spLocks/>
            </p:cNvSpPr>
            <p:nvPr/>
          </p:nvSpPr>
          <p:spPr>
            <a:xfrm>
              <a:off x="1954068" y="5410047"/>
              <a:ext cx="6059130" cy="67795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7373D8"/>
                  </a:solidFill>
                  <a:effectLst/>
                  <a:uLnTx/>
                  <a:uFillTx/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Your contributions get reviewed and recognized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</a:p>
            <a:p>
              <a:pPr marL="228594" marR="0" lvl="0" indent="-228594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89956E7F-2554-4053-A875-66F23FA34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9515" y="5495432"/>
              <a:ext cx="285706" cy="388268"/>
            </a:xfrm>
            <a:prstGeom prst="rect">
              <a:avLst/>
            </a:prstGeom>
          </p:spPr>
        </p:pic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1DFA5E5-2EB2-54C3-823A-0AA343CE1D8C}"/>
              </a:ext>
            </a:extLst>
          </p:cNvPr>
          <p:cNvSpPr txBox="1">
            <a:spLocks/>
          </p:cNvSpPr>
          <p:nvPr/>
        </p:nvSpPr>
        <p:spPr>
          <a:xfrm>
            <a:off x="7664462" y="1570392"/>
            <a:ext cx="4108462" cy="78614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j-ea"/>
                <a:cs typeface="Arial"/>
              </a:rPr>
              <a:t>Your manager and you will discuss the relevant 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j-ea"/>
                <a:cs typeface="Arial"/>
              </a:rPr>
              <a:t>goals and deliverables and document them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40B1F3A-D6FF-8EF3-A485-CED60274139A}"/>
              </a:ext>
            </a:extLst>
          </p:cNvPr>
          <p:cNvSpPr txBox="1">
            <a:spLocks/>
          </p:cNvSpPr>
          <p:nvPr/>
        </p:nvSpPr>
        <p:spPr>
          <a:xfrm>
            <a:off x="7664462" y="2616518"/>
            <a:ext cx="4108462" cy="78614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j-ea"/>
                <a:cs typeface="Arial"/>
              </a:rPr>
              <a:t>At any point in time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j-ea"/>
                <a:cs typeface="Arial"/>
              </a:rPr>
              <a:t>, you can review your deliverables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j-ea"/>
                <a:cs typeface="Arial"/>
              </a:rPr>
              <a:t>, 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j-ea"/>
                <a:cs typeface="Arial"/>
              </a:rPr>
              <a:t>and document notes on the </a:t>
            </a:r>
            <a:r>
              <a:rPr lang="en-US" sz="1300">
                <a:solidFill>
                  <a:srgbClr val="000048"/>
                </a:solidFill>
                <a:latin typeface="Arial" panose="020B0604020202020204"/>
                <a:cs typeface="Arial"/>
              </a:rPr>
              <a:t>tool</a:t>
            </a:r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j-ea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9581B4-866A-44F0-9606-A98EFD6D78C4}"/>
              </a:ext>
            </a:extLst>
          </p:cNvPr>
          <p:cNvSpPr txBox="1"/>
          <p:nvPr/>
        </p:nvSpPr>
        <p:spPr>
          <a:xfrm>
            <a:off x="7665222" y="3166564"/>
            <a:ext cx="4108462" cy="136822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Seek periodic feedback and guidance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from your manager, as well as other stakeholders you closely work with.</a:t>
            </a: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B5DFEA-CAC9-4999-B609-517F0EDA1099}"/>
              </a:ext>
            </a:extLst>
          </p:cNvPr>
          <p:cNvSpPr txBox="1"/>
          <p:nvPr/>
        </p:nvSpPr>
        <p:spPr>
          <a:xfrm>
            <a:off x="7668868" y="4629355"/>
            <a:ext cx="4104000" cy="1404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ü"/>
              <a:defRPr sz="1400">
                <a:solidFill>
                  <a:schemeClr val="tx2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You receive formal feedback during 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two checkpoints in the year,</a:t>
            </a:r>
            <a:r>
              <a:rPr kumimoji="0" lang="en-US" sz="1300" b="1" i="0" u="none" strike="noStrike" kern="1200" cap="none" spc="0" normalizeH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</a:t>
            </a:r>
            <a:r>
              <a:rPr kumimoji="0" lang="en-US" sz="130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cs typeface="Arial"/>
              </a:rPr>
              <a:t>Mid-year and </a:t>
            </a:r>
            <a:r>
              <a:rPr lang="en-US" sz="1300">
                <a:solidFill>
                  <a:srgbClr val="000048"/>
                </a:solidFill>
                <a:latin typeface="Arial" panose="020B0604020202020204"/>
                <a:cs typeface="Arial"/>
              </a:rPr>
              <a:t>Y</a:t>
            </a:r>
            <a:r>
              <a:rPr kumimoji="0" lang="en-US" sz="130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cs typeface="Arial"/>
              </a:rPr>
              <a:t>ear-end </a:t>
            </a:r>
            <a:r>
              <a:rPr lang="en-US" sz="1300">
                <a:solidFill>
                  <a:srgbClr val="000048"/>
                </a:solidFill>
                <a:latin typeface="Arial" panose="020B0604020202020204"/>
                <a:cs typeface="Arial"/>
              </a:rPr>
              <a:t>Re</a:t>
            </a:r>
            <a:r>
              <a:rPr kumimoji="0" lang="en-US" sz="130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cs typeface="Arial"/>
              </a:rPr>
              <a:t>views.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3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A formal outcome (such as a performance rating) is communicated after the end of each performance year. This rating influences other career experiences such as rewards, progression to the next job in Cognizant.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5B8819-59ED-4D00-A5AE-20603C4ED2FD}"/>
              </a:ext>
            </a:extLst>
          </p:cNvPr>
          <p:cNvSpPr/>
          <p:nvPr/>
        </p:nvSpPr>
        <p:spPr>
          <a:xfrm>
            <a:off x="245800" y="1262770"/>
            <a:ext cx="11520000" cy="1237573"/>
          </a:xfrm>
          <a:prstGeom prst="round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999CBDA-CDBF-4953-8318-EE82E2AE7C2E}"/>
              </a:ext>
            </a:extLst>
          </p:cNvPr>
          <p:cNvSpPr/>
          <p:nvPr/>
        </p:nvSpPr>
        <p:spPr>
          <a:xfrm>
            <a:off x="9736854" y="884368"/>
            <a:ext cx="1620000" cy="305586"/>
          </a:xfrm>
          <a:prstGeom prst="wedgeRoundRectCallout">
            <a:avLst>
              <a:gd name="adj1" fmla="val -44478"/>
              <a:gd name="adj2" fmla="val 13646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You are here!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74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  <p:bldP spid="31" grpId="0"/>
      <p:bldP spid="33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AB7A87-8361-421C-B60E-DE6697C0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7F769-2131-4184-8CA5-87BAA771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7173C-4A65-42F0-9199-526B7286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 Setting: Guidelines for Associates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4A52E-C0CE-43B5-AF61-018840DA45F4}"/>
              </a:ext>
            </a:extLst>
          </p:cNvPr>
          <p:cNvSpPr txBox="1"/>
          <p:nvPr/>
        </p:nvSpPr>
        <p:spPr>
          <a:xfrm>
            <a:off x="460187" y="1525155"/>
            <a:ext cx="10805220" cy="3473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Review your Role &amp; Skill information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on MyCareer App (for CCA enabled business units) and update them as required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 proactive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discuss your focus areas/ deliverables with your Home manager, Business manager &amp; other relevant stakeholders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Ensure your deliverables are 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specific, measurable and time bound</a:t>
            </a:r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Include personal, aspirational</a:t>
            </a:r>
            <a:r>
              <a:rPr lang="en-IN" sz="1400" b="1">
                <a:solidFill>
                  <a:srgbClr val="000048"/>
                </a:solidFill>
                <a:latin typeface="Arial" panose="020B0604020202020204"/>
              </a:rPr>
              <a:t>, 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social goals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that can contribute to your, your team’s and organizational priorities – for example,  no. of times volunteered with Outreach programs, contribution to diversity and inclusion initiatives, contribution to team engagement…</a:t>
            </a:r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Review the deliverables frequently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7373D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 ensure that they stay relevant to your work and changing business needs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6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AB7A87-8361-421C-B60E-DE6697C0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7F769-2131-4184-8CA5-87BAA771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7173C-4A65-42F0-9199-526B7286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 Setting: Guidelines for Managers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4A52E-C0CE-43B5-AF61-018840DA45F4}"/>
              </a:ext>
            </a:extLst>
          </p:cNvPr>
          <p:cNvSpPr txBox="1"/>
          <p:nvPr/>
        </p:nvSpPr>
        <p:spPr>
          <a:xfrm>
            <a:off x="457198" y="1432021"/>
            <a:ext cx="11277602" cy="39303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marL="182563" marR="0" lvl="0" indent="-1825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Discuss the focus areas/ deliverables for 2023 with your leadership team</a:t>
            </a:r>
          </a:p>
          <a:p>
            <a:pPr marL="182563" marR="0" lvl="0" indent="-1825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Share details of the focus areas/ deliverables with your team members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ensure that they understand how their goals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contribute to organization</a:t>
            </a:r>
            <a:r>
              <a:rPr lang="en-US" sz="1400">
                <a:solidFill>
                  <a:srgbClr val="000048"/>
                </a:solidFill>
                <a:latin typeface="Arial" panose="020B0604020202020204"/>
              </a:rPr>
              <a:t>al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team success</a:t>
            </a:r>
          </a:p>
          <a:p>
            <a:pPr marL="182563" marR="0" lvl="0" indent="-1825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7373D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Make goal setting process collaborative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involve your team members to identify the focus areas for your team. </a:t>
            </a:r>
          </a:p>
          <a:p>
            <a:pPr marL="182563" marR="0" lvl="0" indent="-1825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82563" indent="-182563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Encourage team members to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include personal, aspirational, social goals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that can contribute to self, team and organizational priorities – for example,  no. of times volunteered with Outreach programs, contribution to diversity and inclusion initiatives, contribution to team engagement...</a:t>
            </a:r>
          </a:p>
          <a:p>
            <a:pPr marL="182563" indent="-182563">
              <a:lnSpc>
                <a:spcPct val="150000"/>
              </a:lnSpc>
              <a:buFont typeface="+mj-lt"/>
              <a:buAutoNum type="arabicPeriod"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7373D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Review the goals frequently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 ensure that they are relevant to the changing project needs and business environment</a:t>
            </a:r>
          </a:p>
        </p:txBody>
      </p:sp>
    </p:spTree>
    <p:extLst>
      <p:ext uri="{BB962C8B-B14F-4D97-AF65-F5344CB8AC3E}">
        <p14:creationId xmlns:p14="http://schemas.microsoft.com/office/powerpoint/2010/main" val="38005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B8148F-30DF-4B97-AFFA-FE89F14D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89EC-0E24-478D-B2F1-2B398CFC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C3510B-F82C-4CC0-B3BA-08E003B5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/>
              <a:t>Structure of Goals page explained</a:t>
            </a:r>
            <a:endParaRPr lang="en-US">
              <a:ea typeface="+mj-lt"/>
              <a:cs typeface="+mj-lt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07FEB-F582-4A8A-A80E-0AA53FAEBC14}"/>
              </a:ext>
            </a:extLst>
          </p:cNvPr>
          <p:cNvSpPr txBox="1"/>
          <p:nvPr/>
        </p:nvSpPr>
        <p:spPr>
          <a:xfrm>
            <a:off x="452438" y="945977"/>
            <a:ext cx="11282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Document your goals on </a:t>
            </a:r>
            <a:r>
              <a:rPr kumimoji="0" lang="en-US" sz="1400" b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GoPerform</a:t>
            </a:r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The document has </a:t>
            </a:r>
            <a:r>
              <a:rPr kumimoji="0" lang="en-US" sz="1400" b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three</a:t>
            </a:r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sections.</a:t>
            </a:r>
            <a:endParaRPr kumimoji="0" lang="en-IN" sz="1400" b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664E53AD-956E-45D5-A791-A10CBCF66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003683"/>
              </p:ext>
            </p:extLst>
          </p:nvPr>
        </p:nvGraphicFramePr>
        <p:xfrm>
          <a:off x="2029620" y="1698158"/>
          <a:ext cx="8128000" cy="160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205">
                  <a:extLst>
                    <a:ext uri="{9D8B030D-6E8A-4147-A177-3AD203B41FA5}">
                      <a16:colId xmlns:a16="http://schemas.microsoft.com/office/drawing/2014/main" val="336198748"/>
                    </a:ext>
                  </a:extLst>
                </a:gridCol>
                <a:gridCol w="6530795">
                  <a:extLst>
                    <a:ext uri="{9D8B030D-6E8A-4147-A177-3AD203B41FA5}">
                      <a16:colId xmlns:a16="http://schemas.microsoft.com/office/drawing/2014/main" val="1119628259"/>
                    </a:ext>
                  </a:extLst>
                </a:gridCol>
              </a:tblGrid>
              <a:tr h="416925">
                <a:tc rowSpan="2">
                  <a:txBody>
                    <a:bodyPr/>
                    <a:lstStyle/>
                    <a:p>
                      <a:r>
                        <a:rPr lang="en-US"/>
                        <a:t>SECTION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Organizational Metrics</a:t>
                      </a:r>
                      <a:endParaRPr lang="en-IN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384527"/>
                  </a:ext>
                </a:extLst>
              </a:tr>
              <a:tr h="7212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200" b="0" i="0" u="none" strike="noStrike" cap="none" spc="0" normalizeH="0" baseline="0" noProof="0">
                          <a:ln>
                            <a:noFill/>
                          </a:ln>
                          <a:solidFill>
                            <a:srgbClr val="000048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Fixed – cannot be modified</a:t>
                      </a:r>
                      <a:endParaRPr lang="en-IN" sz="1200">
                        <a:latin typeface="+mn-lt"/>
                      </a:endParaRPr>
                    </a:p>
                    <a:p>
                      <a:pPr marL="171450" lvl="0" indent="-171450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200" b="0" i="0" u="none" strike="noStrike" cap="none" spc="0" normalizeH="0" baseline="0" noProof="0">
                          <a:ln>
                            <a:noFill/>
                          </a:ln>
                          <a:solidFill>
                            <a:srgbClr val="000048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System tracked at Org Wide Level</a:t>
                      </a:r>
                      <a:endParaRPr lang="en-IN" sz="1200">
                        <a:latin typeface="+mn-lt"/>
                      </a:endParaRPr>
                    </a:p>
                    <a:p>
                      <a:pPr marL="171450" lvl="0" indent="-171450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200" b="0" i="0" u="none" strike="noStrike" cap="none" spc="0" normalizeH="0" baseline="0" noProof="0">
                          <a:ln>
                            <a:noFill/>
                          </a:ln>
                          <a:solidFill>
                            <a:srgbClr val="000048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Customized as per grade/role/BU/region</a:t>
                      </a:r>
                      <a:endParaRPr lang="en-IN" sz="1200">
                        <a:latin typeface="+mn-lt"/>
                      </a:endParaRPr>
                    </a:p>
                    <a:p>
                      <a:pPr marL="171450" lvl="0" indent="-171450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US" sz="1200" b="0" i="0" u="none" strike="noStrike">
                          <a:solidFill>
                            <a:srgbClr val="FFC000"/>
                          </a:solidFill>
                          <a:effectLst/>
                          <a:latin typeface="+mn-lt"/>
                        </a:rPr>
                        <a:t>A</a:t>
                      </a:r>
                      <a:r>
                        <a:rPr lang="en-US" sz="1200" b="0" i="0" u="none" strike="noStrike">
                          <a:solidFill>
                            <a:srgbClr val="529C21"/>
                          </a:solidFill>
                          <a:effectLst/>
                          <a:latin typeface="+mn-lt"/>
                        </a:rPr>
                        <a:t>G</a:t>
                      </a:r>
                      <a:r>
                        <a:rPr lang="en-US" sz="1200" b="0" i="0" u="none" strike="noStrike">
                          <a:solidFill>
                            <a:srgbClr val="000048"/>
                          </a:solidFill>
                          <a:effectLst/>
                          <a:latin typeface="+mn-lt"/>
                        </a:rPr>
                        <a:t> status will be indicated for the goals</a:t>
                      </a:r>
                      <a:r>
                        <a:rPr lang="en-US" sz="1200" b="0" i="0">
                          <a:solidFill>
                            <a:srgbClr val="000048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IN" sz="1200">
                        <a:latin typeface="+mn-lt"/>
                      </a:endParaRPr>
                    </a:p>
                    <a:p>
                      <a:pPr marL="171450" lvl="0" indent="-171450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solidFill>
                            <a:srgbClr val="000048"/>
                          </a:solidFill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Actuals against targets are r</a:t>
                      </a:r>
                      <a:r>
                        <a:rPr kumimoji="0" lang="en-US" sz="1200" b="0" i="0" u="none" strike="noStrike" cap="none" spc="0" normalizeH="0" baseline="0" noProof="0">
                          <a:ln>
                            <a:noFill/>
                          </a:ln>
                          <a:solidFill>
                            <a:srgbClr val="000048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efreshed at periodic intervals</a:t>
                      </a:r>
                      <a:endParaRPr lang="en-IN" sz="1200">
                        <a:latin typeface="+mn-lt"/>
                      </a:endParaRPr>
                    </a:p>
                    <a:p>
                      <a:pPr marL="171450" lvl="0" indent="-171450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200" b="0" i="0" u="none" strike="noStrike" cap="none" spc="0" normalizeH="0" baseline="0" noProof="0">
                          <a:ln>
                            <a:noFill/>
                          </a:ln>
                          <a:solidFill>
                            <a:srgbClr val="00004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For example – Learning goals, Productive efforts, TruTime compliance (India)</a:t>
                      </a:r>
                      <a:endParaRPr lang="en-IN" sz="12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30225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F02B81-B795-374E-CDEC-5C562D169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66698"/>
              </p:ext>
            </p:extLst>
          </p:nvPr>
        </p:nvGraphicFramePr>
        <p:xfrm>
          <a:off x="2029620" y="3405344"/>
          <a:ext cx="8128000" cy="113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205">
                  <a:extLst>
                    <a:ext uri="{9D8B030D-6E8A-4147-A177-3AD203B41FA5}">
                      <a16:colId xmlns:a16="http://schemas.microsoft.com/office/drawing/2014/main" val="336198748"/>
                    </a:ext>
                  </a:extLst>
                </a:gridCol>
                <a:gridCol w="6530795">
                  <a:extLst>
                    <a:ext uri="{9D8B030D-6E8A-4147-A177-3AD203B41FA5}">
                      <a16:colId xmlns:a16="http://schemas.microsoft.com/office/drawing/2014/main" val="1119628259"/>
                    </a:ext>
                  </a:extLst>
                </a:gridCol>
              </a:tblGrid>
              <a:tr h="416925">
                <a:tc rowSpan="2">
                  <a:txBody>
                    <a:bodyPr/>
                    <a:lstStyle/>
                    <a:p>
                      <a:r>
                        <a:rPr lang="en-US"/>
                        <a:t>SECTION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Key Role Outcomes</a:t>
                      </a:r>
                      <a:endParaRPr lang="en-IN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384527"/>
                  </a:ext>
                </a:extLst>
              </a:tr>
              <a:tr h="7212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000048"/>
                          </a:solidFill>
                          <a:effectLst/>
                          <a:latin typeface="+mn-lt"/>
                        </a:rPr>
                        <a:t>Aligned to </a:t>
                      </a:r>
                      <a:r>
                        <a:rPr lang="en-US" sz="1200" b="1" i="0" u="none" strike="noStrike">
                          <a:solidFill>
                            <a:srgbClr val="000048"/>
                          </a:solidFill>
                          <a:effectLst/>
                          <a:latin typeface="+mn-lt"/>
                        </a:rPr>
                        <a:t>Cognizant Career Architecture (CCA) roles </a:t>
                      </a:r>
                      <a:r>
                        <a:rPr lang="en-US" sz="1200" b="0" i="0">
                          <a:solidFill>
                            <a:srgbClr val="000048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IN" sz="1200">
                        <a:latin typeface="+mn-lt"/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48"/>
                          </a:solidFill>
                          <a:effectLst/>
                          <a:latin typeface="+mn-lt"/>
                        </a:rPr>
                        <a:t>Pre-populated </a:t>
                      </a:r>
                      <a:r>
                        <a:rPr lang="en-US" sz="1200" i="0" u="none" strike="noStrike">
                          <a:solidFill>
                            <a:srgbClr val="000048"/>
                          </a:solidFill>
                          <a:effectLst/>
                          <a:latin typeface="+mn-lt"/>
                        </a:rPr>
                        <a:t>based on CCA role &amp; manager can choose KROs relevant to associate</a:t>
                      </a:r>
                      <a:r>
                        <a:rPr lang="en-US" sz="1200" i="0">
                          <a:solidFill>
                            <a:srgbClr val="000048"/>
                          </a:solidFill>
                          <a:effectLst/>
                          <a:latin typeface="+mn-lt"/>
                        </a:rPr>
                        <a:t>​</a:t>
                      </a:r>
                      <a:endParaRPr lang="en-IN" sz="1200">
                        <a:latin typeface="+mn-lt"/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000048"/>
                          </a:solidFill>
                          <a:effectLst/>
                          <a:latin typeface="+mn-lt"/>
                        </a:rPr>
                        <a:t>Minimum of 2 and maximum of 5 KROs can be set</a:t>
                      </a:r>
                      <a:endParaRPr lang="en-IN" sz="12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3022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CFA3AF-FC44-CFA4-8DC6-8FF6BA775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22851"/>
              </p:ext>
            </p:extLst>
          </p:nvPr>
        </p:nvGraphicFramePr>
        <p:xfrm>
          <a:off x="2029620" y="4657994"/>
          <a:ext cx="8128000" cy="1605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205">
                  <a:extLst>
                    <a:ext uri="{9D8B030D-6E8A-4147-A177-3AD203B41FA5}">
                      <a16:colId xmlns:a16="http://schemas.microsoft.com/office/drawing/2014/main" val="336198748"/>
                    </a:ext>
                  </a:extLst>
                </a:gridCol>
                <a:gridCol w="6530795">
                  <a:extLst>
                    <a:ext uri="{9D8B030D-6E8A-4147-A177-3AD203B41FA5}">
                      <a16:colId xmlns:a16="http://schemas.microsoft.com/office/drawing/2014/main" val="1119628259"/>
                    </a:ext>
                  </a:extLst>
                </a:gridCol>
              </a:tblGrid>
              <a:tr h="416925">
                <a:tc rowSpan="2">
                  <a:txBody>
                    <a:bodyPr/>
                    <a:lstStyle/>
                    <a:p>
                      <a:r>
                        <a:rPr lang="en-US"/>
                        <a:t>SECTION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Deliverables</a:t>
                      </a:r>
                      <a:endParaRPr lang="en-IN" sz="1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384527"/>
                  </a:ext>
                </a:extLst>
              </a:tr>
              <a:tr h="7212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200" b="0" i="0" u="none" strike="noStrike" cap="none" spc="0" normalizeH="0" baseline="0" noProof="0">
                          <a:ln>
                            <a:noFill/>
                          </a:ln>
                          <a:solidFill>
                            <a:srgbClr val="000048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Key areas of impact/ goals that you will work on</a:t>
                      </a:r>
                      <a:endParaRPr lang="en-IN" sz="1200">
                        <a:latin typeface="+mn-lt"/>
                      </a:endParaRPr>
                    </a:p>
                    <a:p>
                      <a:pPr marL="171450" lvl="0" indent="-171450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200" b="0" i="0" u="none" strike="noStrike" cap="none" spc="0" normalizeH="0" baseline="0" noProof="0">
                          <a:ln>
                            <a:noFill/>
                          </a:ln>
                          <a:solidFill>
                            <a:srgbClr val="000048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Discussed and documented at least twice a year</a:t>
                      </a:r>
                      <a:endParaRPr lang="en-IN" sz="1200">
                        <a:latin typeface="+mn-lt"/>
                      </a:endParaRPr>
                    </a:p>
                    <a:p>
                      <a:pPr marL="171450" lvl="0" indent="-171450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200" b="0" i="0" u="none" strike="noStrike" cap="none" spc="0" normalizeH="0" baseline="0" noProof="0">
                          <a:ln>
                            <a:noFill/>
                          </a:ln>
                          <a:solidFill>
                            <a:srgbClr val="000048"/>
                          </a:solidFill>
                          <a:effectLst/>
                          <a:uLnTx/>
                          <a:uFillTx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Up to 5 active deliverables at a given point in time – can be added/ modified by your manager and/ or you</a:t>
                      </a:r>
                      <a:endParaRPr lang="en-IN" sz="1200">
                        <a:latin typeface="+mn-lt"/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200" b="0" i="0" u="none" strike="noStrike" cap="none" spc="0" normalizeH="0" baseline="0" noProof="0">
                          <a:ln>
                            <a:noFill/>
                          </a:ln>
                          <a:solidFill>
                            <a:srgbClr val="00004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Periodically add/request notes on your deliverables to update progress or showcase achievements</a:t>
                      </a:r>
                      <a:endParaRPr lang="en-GB" sz="12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30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176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7555C0-82BF-462E-A7B7-C71715007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11D9C-36D2-41CC-90E7-C5839CCA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AEB617-B131-4928-A3A5-9318D50F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Indicative Deliverables for holistic goal setting  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EAD2055-51FB-4576-B3CB-7BFAFBEFE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233409"/>
              </p:ext>
            </p:extLst>
          </p:nvPr>
        </p:nvGraphicFramePr>
        <p:xfrm>
          <a:off x="447100" y="1132738"/>
          <a:ext cx="11297800" cy="39555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24450">
                  <a:extLst>
                    <a:ext uri="{9D8B030D-6E8A-4147-A177-3AD203B41FA5}">
                      <a16:colId xmlns:a16="http://schemas.microsoft.com/office/drawing/2014/main" val="317427913"/>
                    </a:ext>
                  </a:extLst>
                </a:gridCol>
                <a:gridCol w="2824450">
                  <a:extLst>
                    <a:ext uri="{9D8B030D-6E8A-4147-A177-3AD203B41FA5}">
                      <a16:colId xmlns:a16="http://schemas.microsoft.com/office/drawing/2014/main" val="2786992862"/>
                    </a:ext>
                  </a:extLst>
                </a:gridCol>
                <a:gridCol w="2824450">
                  <a:extLst>
                    <a:ext uri="{9D8B030D-6E8A-4147-A177-3AD203B41FA5}">
                      <a16:colId xmlns:a16="http://schemas.microsoft.com/office/drawing/2014/main" val="1823196887"/>
                    </a:ext>
                  </a:extLst>
                </a:gridCol>
                <a:gridCol w="2824450">
                  <a:extLst>
                    <a:ext uri="{9D8B030D-6E8A-4147-A177-3AD203B41FA5}">
                      <a16:colId xmlns:a16="http://schemas.microsoft.com/office/drawing/2014/main" val="995045674"/>
                    </a:ext>
                  </a:extLst>
                </a:gridCol>
              </a:tblGrid>
              <a:tr h="1044206">
                <a:tc>
                  <a:txBody>
                    <a:bodyPr/>
                    <a:lstStyle/>
                    <a:p>
                      <a:r>
                        <a:rPr lang="en-US" sz="1200" b="0"/>
                        <a:t>Build/ Develop my knowledge on Cognizant products, services or processes </a:t>
                      </a:r>
                    </a:p>
                    <a:p>
                      <a:endParaRPr lang="en-I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Work on an Automation or optimization project within the team/ BU </a:t>
                      </a:r>
                      <a:endParaRPr lang="en-I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Ensure 100% compliance to the processes managed</a:t>
                      </a:r>
                      <a:endParaRPr lang="en-IN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000000"/>
                          </a:solidFill>
                        </a:rPr>
                        <a:t>Volunteer for Outreach activities on a regular basis</a:t>
                      </a:r>
                      <a:endParaRPr lang="en-IN" sz="1200" b="0" i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887813"/>
                  </a:ext>
                </a:extLst>
              </a:tr>
              <a:tr h="10442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Ensure I am up to date on organizational purpose, vision and strategy</a:t>
                      </a:r>
                    </a:p>
                  </a:txBody>
                  <a:tcPr marL="900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 improvement opportunities to increase client satisfaction</a:t>
                      </a:r>
                      <a:endParaRPr lang="en-IN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Adhere to timelines for all project deliverables with 100% accuracy </a:t>
                      </a:r>
                      <a:endParaRPr lang="en-IN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Join one or more ally group and participate actively in events and programs</a:t>
                      </a:r>
                      <a:endParaRPr lang="en-IN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176350"/>
                  </a:ext>
                </a:extLst>
              </a:tr>
              <a:tr h="1044206">
                <a:tc>
                  <a:txBody>
                    <a:bodyPr/>
                    <a:lstStyle/>
                    <a:p>
                      <a:r>
                        <a:rPr lang="en-US" sz="1200"/>
                        <a:t>Conduct or attend knowledge/ best practices sharing session for the team on a regular basis 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Work on cross entity or cross functional projects to cultivate my collaboration capabilities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Create extensive project plans to provide visibility on accountability, deliverables and timelines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Provide support and guidance to a new joiner or junior associates in team</a:t>
                      </a:r>
                      <a:endParaRPr lang="en-IN" sz="1200" b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452240"/>
                  </a:ext>
                </a:extLst>
              </a:tr>
              <a:tr h="808417">
                <a:tc>
                  <a:txBody>
                    <a:bodyPr/>
                    <a:lstStyle/>
                    <a:p>
                      <a:r>
                        <a:rPr lang="en-US" sz="1200"/>
                        <a:t>Enhance my knowledge on client processes/ application or client’s market/ industry </a:t>
                      </a:r>
                    </a:p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Enhance my proficiency in required technical and/ or professional capabilities 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Attend/ Conduct regular connects with team members</a:t>
                      </a:r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Improve my coaching or networking skills through focused actions</a:t>
                      </a:r>
                      <a:endParaRPr lang="en-IN" sz="120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0995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26CE6D-6518-4BBF-80E1-FA4DAB7DE501}"/>
              </a:ext>
            </a:extLst>
          </p:cNvPr>
          <p:cNvSpPr txBox="1"/>
          <p:nvPr/>
        </p:nvSpPr>
        <p:spPr>
          <a:xfrm>
            <a:off x="447100" y="5445460"/>
            <a:ext cx="11297800" cy="6151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300" b="1">
                <a:solidFill>
                  <a:srgbClr val="000000"/>
                </a:solidFill>
                <a:latin typeface="+mj-lt"/>
              </a:rPr>
              <a:t>In addition to key deliverables related to the role, consider </a:t>
            </a: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personal, aspirational</a:t>
            </a:r>
            <a:r>
              <a:rPr lang="en-IN" sz="1200" b="1">
                <a:solidFill>
                  <a:srgbClr val="000048"/>
                </a:solidFill>
                <a:latin typeface="Arial" panose="020B0604020202020204"/>
              </a:rPr>
              <a:t>, </a:t>
            </a: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social goals</a:t>
            </a:r>
            <a:r>
              <a:rPr lang="en-US" sz="1300" b="1">
                <a:solidFill>
                  <a:srgbClr val="000000"/>
                </a:solidFill>
                <a:latin typeface="+mj-lt"/>
              </a:rPr>
              <a:t>, such as </a:t>
            </a:r>
            <a:r>
              <a:rPr kumimoji="0" lang="en-US" sz="1200" b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no. of times volunteered with Outreach programs, contribution to diversity and inclusion initiatives, contribution to team engagement...</a:t>
            </a:r>
            <a:endParaRPr lang="en-IN" sz="1300" b="1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496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87E27-2017-4FC2-9417-271685BE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43E81-677B-4493-B8F2-6013BFF4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D36999-CA89-481D-924C-52C397BB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00" y="396336"/>
            <a:ext cx="10808209" cy="307777"/>
          </a:xfrm>
        </p:spPr>
        <p:txBody>
          <a:bodyPr/>
          <a:lstStyle/>
          <a:p>
            <a:r>
              <a:rPr lang="en-US"/>
              <a:t>How does an associate set goals on GoPerform?</a:t>
            </a:r>
            <a:endParaRPr lang="en-IN"/>
          </a:p>
        </p:txBody>
      </p:sp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02E11D48-35CA-4453-B3A9-DC276D9EB76A}"/>
              </a:ext>
            </a:extLst>
          </p:cNvPr>
          <p:cNvSpPr/>
          <p:nvPr/>
        </p:nvSpPr>
        <p:spPr>
          <a:xfrm>
            <a:off x="5477265" y="1411934"/>
            <a:ext cx="246648" cy="251338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FC6238-5284-4C3F-B2FB-75006D69F91A}"/>
              </a:ext>
            </a:extLst>
          </p:cNvPr>
          <p:cNvSpPr/>
          <p:nvPr/>
        </p:nvSpPr>
        <p:spPr>
          <a:xfrm>
            <a:off x="5211237" y="946399"/>
            <a:ext cx="778704" cy="7460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F66EE0D-552A-4526-AE2D-B3DAB145DC33}"/>
              </a:ext>
            </a:extLst>
          </p:cNvPr>
          <p:cNvSpPr txBox="1">
            <a:spLocks/>
          </p:cNvSpPr>
          <p:nvPr/>
        </p:nvSpPr>
        <p:spPr>
          <a:xfrm>
            <a:off x="6147933" y="1010963"/>
            <a:ext cx="5859596" cy="149087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Login to OneCognizant &gt;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j-ea"/>
                <a:cs typeface="Arial"/>
                <a:hlinkClick r:id="rId2"/>
              </a:rPr>
              <a:t>GoPerform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&gt; My Goals*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Review your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organizational metrics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(refreshed periodically)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View your Key Role Outcomes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. Contact your manager for any changes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Managers need to login to GoPerform &gt; My Team &gt; Associate name to access this page for their reportee(s)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E9ABD9-5FBA-4A67-9753-01382FEC16D7}"/>
              </a:ext>
            </a:extLst>
          </p:cNvPr>
          <p:cNvSpPr txBox="1">
            <a:spLocks/>
          </p:cNvSpPr>
          <p:nvPr/>
        </p:nvSpPr>
        <p:spPr>
          <a:xfrm>
            <a:off x="6178118" y="2668628"/>
            <a:ext cx="5539409" cy="12608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List the Action items you are working on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Aggregate small tasks and break large projects to achievable milestones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Go to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Section 3 – Deliverables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747114-6174-422D-A013-2A563FEDBAE2}"/>
              </a:ext>
            </a:extLst>
          </p:cNvPr>
          <p:cNvSpPr txBox="1">
            <a:spLocks/>
          </p:cNvSpPr>
          <p:nvPr/>
        </p:nvSpPr>
        <p:spPr>
          <a:xfrm>
            <a:off x="6175725" y="4021071"/>
            <a:ext cx="5271457" cy="12608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Add Deliverables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Click on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Add deliverable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Enter the relevant details and click on ‘Save’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EBC358-736A-4398-9609-1890253C81EE}"/>
              </a:ext>
            </a:extLst>
          </p:cNvPr>
          <p:cNvSpPr txBox="1">
            <a:spLocks/>
          </p:cNvSpPr>
          <p:nvPr/>
        </p:nvSpPr>
        <p:spPr>
          <a:xfrm>
            <a:off x="6175725" y="5276568"/>
            <a:ext cx="6274512" cy="59236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you are done!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9E718B-912B-4696-83D9-E7A00363F29B}"/>
              </a:ext>
            </a:extLst>
          </p:cNvPr>
          <p:cNvSpPr/>
          <p:nvPr/>
        </p:nvSpPr>
        <p:spPr>
          <a:xfrm>
            <a:off x="5211237" y="2394199"/>
            <a:ext cx="778704" cy="7460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AB0913-D4CA-4BDF-BE32-177B9A110EF5}"/>
              </a:ext>
            </a:extLst>
          </p:cNvPr>
          <p:cNvSpPr/>
          <p:nvPr/>
        </p:nvSpPr>
        <p:spPr>
          <a:xfrm>
            <a:off x="5211237" y="3774266"/>
            <a:ext cx="778704" cy="7460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CBD65F-802E-412A-AD18-1B989BC8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6" y="1099696"/>
            <a:ext cx="4508664" cy="9911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692C63-7F14-4BBF-B0F7-14E17689BD79}"/>
              </a:ext>
            </a:extLst>
          </p:cNvPr>
          <p:cNvSpPr/>
          <p:nvPr/>
        </p:nvSpPr>
        <p:spPr>
          <a:xfrm>
            <a:off x="694242" y="1198697"/>
            <a:ext cx="742461" cy="2974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161E2B-09CD-4368-9BE0-7BC2AC844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0" y="2442487"/>
            <a:ext cx="4538740" cy="6722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63E54D-97EA-461E-AB5D-8C9D6CB7E860}"/>
              </a:ext>
            </a:extLst>
          </p:cNvPr>
          <p:cNvSpPr/>
          <p:nvPr/>
        </p:nvSpPr>
        <p:spPr>
          <a:xfrm>
            <a:off x="899044" y="2433816"/>
            <a:ext cx="742461" cy="2348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1C97B-473C-4808-97C4-0833B94C5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32" y="3328076"/>
            <a:ext cx="4561151" cy="248947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C82AF60-DF7F-4B80-9A0D-8771DE8CC891}"/>
              </a:ext>
            </a:extLst>
          </p:cNvPr>
          <p:cNvSpPr/>
          <p:nvPr/>
        </p:nvSpPr>
        <p:spPr>
          <a:xfrm>
            <a:off x="356700" y="3661212"/>
            <a:ext cx="675084" cy="2182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D3F69-9D41-40A7-BB3C-F1173CDB3D99}"/>
              </a:ext>
            </a:extLst>
          </p:cNvPr>
          <p:cNvSpPr/>
          <p:nvPr/>
        </p:nvSpPr>
        <p:spPr>
          <a:xfrm>
            <a:off x="377109" y="4205477"/>
            <a:ext cx="824369" cy="2182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AA7DBB-9F74-4513-A283-66AD6F520367}"/>
              </a:ext>
            </a:extLst>
          </p:cNvPr>
          <p:cNvSpPr/>
          <p:nvPr/>
        </p:nvSpPr>
        <p:spPr>
          <a:xfrm>
            <a:off x="367332" y="4766691"/>
            <a:ext cx="834146" cy="2182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A81BB8-C0A5-4800-8D66-504CF52BD224}"/>
              </a:ext>
            </a:extLst>
          </p:cNvPr>
          <p:cNvSpPr/>
          <p:nvPr/>
        </p:nvSpPr>
        <p:spPr>
          <a:xfrm>
            <a:off x="377108" y="5172809"/>
            <a:ext cx="1045835" cy="2182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376FC-8372-40DB-ABC1-33C9A71173CE}"/>
              </a:ext>
            </a:extLst>
          </p:cNvPr>
          <p:cNvSpPr/>
          <p:nvPr/>
        </p:nvSpPr>
        <p:spPr>
          <a:xfrm>
            <a:off x="373683" y="5428225"/>
            <a:ext cx="435614" cy="1553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EA9ECDF2-25E5-45D2-A8A3-487FABCF4C1D}"/>
              </a:ext>
            </a:extLst>
          </p:cNvPr>
          <p:cNvSpPr/>
          <p:nvPr/>
        </p:nvSpPr>
        <p:spPr>
          <a:xfrm>
            <a:off x="141157" y="1099696"/>
            <a:ext cx="266029" cy="1129436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System View</a:t>
            </a:r>
          </a:p>
        </p:txBody>
      </p:sp>
    </p:spTree>
    <p:extLst>
      <p:ext uri="{BB962C8B-B14F-4D97-AF65-F5344CB8AC3E}">
        <p14:creationId xmlns:p14="http://schemas.microsoft.com/office/powerpoint/2010/main" val="200967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87E27-2017-4FC2-9417-271685BE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4665" y="6388768"/>
            <a:ext cx="119817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43E81-677B-4493-B8F2-6013BFF4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9448" y="6388767"/>
            <a:ext cx="352097" cy="36576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D36999-CA89-481D-924C-52C397BB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87" y="379071"/>
            <a:ext cx="10808209" cy="307777"/>
          </a:xfrm>
        </p:spPr>
        <p:txBody>
          <a:bodyPr/>
          <a:lstStyle/>
          <a:p>
            <a:r>
              <a:rPr lang="en-US"/>
              <a:t>How does a home manager set goals for direct reports?</a:t>
            </a:r>
            <a:endParaRPr lang="en-IN"/>
          </a:p>
        </p:txBody>
      </p:sp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02E11D48-35CA-4453-B3A9-DC276D9EB76A}"/>
              </a:ext>
            </a:extLst>
          </p:cNvPr>
          <p:cNvSpPr/>
          <p:nvPr/>
        </p:nvSpPr>
        <p:spPr>
          <a:xfrm>
            <a:off x="5606902" y="1759783"/>
            <a:ext cx="246648" cy="2513387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FC6238-5284-4C3F-B2FB-75006D69F91A}"/>
              </a:ext>
            </a:extLst>
          </p:cNvPr>
          <p:cNvSpPr/>
          <p:nvPr/>
        </p:nvSpPr>
        <p:spPr>
          <a:xfrm>
            <a:off x="5340874" y="1294248"/>
            <a:ext cx="778704" cy="7460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747114-6174-422D-A013-2A563FEDBAE2}"/>
              </a:ext>
            </a:extLst>
          </p:cNvPr>
          <p:cNvSpPr txBox="1">
            <a:spLocks/>
          </p:cNvSpPr>
          <p:nvPr/>
        </p:nvSpPr>
        <p:spPr>
          <a:xfrm>
            <a:off x="6273735" y="4203594"/>
            <a:ext cx="5305967" cy="8669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Add Deliverables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Click on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Add deliverable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Enter the relevant details and click on ‘Save’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EBC358-736A-4398-9609-1890253C81EE}"/>
              </a:ext>
            </a:extLst>
          </p:cNvPr>
          <p:cNvSpPr txBox="1">
            <a:spLocks/>
          </p:cNvSpPr>
          <p:nvPr/>
        </p:nvSpPr>
        <p:spPr>
          <a:xfrm>
            <a:off x="6273735" y="5517905"/>
            <a:ext cx="6274512" cy="59236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you are done!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9E718B-912B-4696-83D9-E7A00363F29B}"/>
              </a:ext>
            </a:extLst>
          </p:cNvPr>
          <p:cNvSpPr/>
          <p:nvPr/>
        </p:nvSpPr>
        <p:spPr>
          <a:xfrm>
            <a:off x="5340874" y="2742048"/>
            <a:ext cx="778704" cy="7460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AB0913-D4CA-4BDF-BE32-177B9A110EF5}"/>
              </a:ext>
            </a:extLst>
          </p:cNvPr>
          <p:cNvSpPr/>
          <p:nvPr/>
        </p:nvSpPr>
        <p:spPr>
          <a:xfrm>
            <a:off x="5340874" y="4122115"/>
            <a:ext cx="778704" cy="7460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18D335-3F6E-4C44-A21C-F7CEE9D3D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17" y="989048"/>
            <a:ext cx="4354337" cy="512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5CBCA6-D947-42B7-882B-C9C0F07B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16" y="1465223"/>
            <a:ext cx="4354337" cy="1620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4AD54C-B43B-456F-94AE-F669C511F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20" y="3649114"/>
            <a:ext cx="4538740" cy="6722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7CE4EA8-6C4F-45B2-B76E-62D6588CBE11}"/>
              </a:ext>
            </a:extLst>
          </p:cNvPr>
          <p:cNvSpPr/>
          <p:nvPr/>
        </p:nvSpPr>
        <p:spPr>
          <a:xfrm>
            <a:off x="962254" y="3658269"/>
            <a:ext cx="742461" cy="2169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CF2F9EE-E34E-4770-812C-D94F68106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70" y="4289858"/>
            <a:ext cx="4561151" cy="248947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F4A2557-EB63-4DCF-8F2C-7C097911B80B}"/>
              </a:ext>
            </a:extLst>
          </p:cNvPr>
          <p:cNvSpPr/>
          <p:nvPr/>
        </p:nvSpPr>
        <p:spPr>
          <a:xfrm>
            <a:off x="460387" y="4606306"/>
            <a:ext cx="675084" cy="2182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973E1D-9D1E-48E3-A0C8-CDA4A7A0D227}"/>
              </a:ext>
            </a:extLst>
          </p:cNvPr>
          <p:cNvSpPr/>
          <p:nvPr/>
        </p:nvSpPr>
        <p:spPr>
          <a:xfrm>
            <a:off x="480796" y="5150571"/>
            <a:ext cx="824369" cy="2182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73360-FEE8-4422-8289-9152D89008D1}"/>
              </a:ext>
            </a:extLst>
          </p:cNvPr>
          <p:cNvSpPr/>
          <p:nvPr/>
        </p:nvSpPr>
        <p:spPr>
          <a:xfrm>
            <a:off x="471019" y="5711785"/>
            <a:ext cx="834146" cy="2182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4B068A-8965-477E-ABE4-086DFFA30E23}"/>
              </a:ext>
            </a:extLst>
          </p:cNvPr>
          <p:cNvSpPr/>
          <p:nvPr/>
        </p:nvSpPr>
        <p:spPr>
          <a:xfrm>
            <a:off x="480795" y="6117903"/>
            <a:ext cx="1045835" cy="2182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2681A5-A0D7-46A9-8D68-6F488BE11D94}"/>
              </a:ext>
            </a:extLst>
          </p:cNvPr>
          <p:cNvSpPr/>
          <p:nvPr/>
        </p:nvSpPr>
        <p:spPr>
          <a:xfrm>
            <a:off x="477370" y="6373319"/>
            <a:ext cx="435614" cy="1553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037A7FF-2939-419D-9A7B-A1B0BC6E7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18" y="3143687"/>
            <a:ext cx="4508041" cy="45707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12A4DA5-74E9-4CBE-8D4B-B0FBEAB0175D}"/>
              </a:ext>
            </a:extLst>
          </p:cNvPr>
          <p:cNvSpPr/>
          <p:nvPr/>
        </p:nvSpPr>
        <p:spPr>
          <a:xfrm>
            <a:off x="838317" y="3106254"/>
            <a:ext cx="742461" cy="2169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67A160-E613-4FD9-9B0E-A0AE9222F57B}"/>
              </a:ext>
            </a:extLst>
          </p:cNvPr>
          <p:cNvSpPr/>
          <p:nvPr/>
        </p:nvSpPr>
        <p:spPr>
          <a:xfrm>
            <a:off x="1231032" y="1099329"/>
            <a:ext cx="886526" cy="259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C36852-AE5D-4DA6-873C-4BEDCEB7D4C3}"/>
              </a:ext>
            </a:extLst>
          </p:cNvPr>
          <p:cNvSpPr/>
          <p:nvPr/>
        </p:nvSpPr>
        <p:spPr>
          <a:xfrm>
            <a:off x="518698" y="2259698"/>
            <a:ext cx="988681" cy="3327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4AD9634-79FB-4857-97A3-0F1AE623C4C8}"/>
              </a:ext>
            </a:extLst>
          </p:cNvPr>
          <p:cNvSpPr txBox="1">
            <a:spLocks/>
          </p:cNvSpPr>
          <p:nvPr/>
        </p:nvSpPr>
        <p:spPr>
          <a:xfrm>
            <a:off x="6273735" y="1300109"/>
            <a:ext cx="5236947" cy="150357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Login to  OneCognizant &gt;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j-ea"/>
                <a:cs typeface="Arial"/>
                <a:hlinkClick r:id="rId7"/>
              </a:rPr>
              <a:t>GoPerform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 &gt; My Goals*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Review your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organizational metrics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(refreshed periodically)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View your Key Role Outcomes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. Contact your manager for any changes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Managers need to login to GoPerform &gt; My Team &gt; Associate name to access this page for their reportee(s)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26AA0CED-847D-4C5F-85E1-ADFE9F132BE0}"/>
              </a:ext>
            </a:extLst>
          </p:cNvPr>
          <p:cNvSpPr txBox="1">
            <a:spLocks/>
          </p:cNvSpPr>
          <p:nvPr/>
        </p:nvSpPr>
        <p:spPr>
          <a:xfrm>
            <a:off x="6273735" y="2806091"/>
            <a:ext cx="5271457" cy="12608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List the Action items you are working on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Aggregate small tasks and break large projects to achievable milestones</a:t>
            </a:r>
          </a:p>
          <a:p>
            <a:pPr marL="227965" marR="0" lvl="0" indent="-22796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Go to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Section 3 – Deliverables</a:t>
            </a:r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BFDF3F8A-597B-4371-95BD-2507977F48B5}"/>
              </a:ext>
            </a:extLst>
          </p:cNvPr>
          <p:cNvSpPr/>
          <p:nvPr/>
        </p:nvSpPr>
        <p:spPr>
          <a:xfrm>
            <a:off x="141157" y="1099696"/>
            <a:ext cx="266029" cy="1129436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System View</a:t>
            </a:r>
          </a:p>
        </p:txBody>
      </p:sp>
    </p:spTree>
    <p:extLst>
      <p:ext uri="{BB962C8B-B14F-4D97-AF65-F5344CB8AC3E}">
        <p14:creationId xmlns:p14="http://schemas.microsoft.com/office/powerpoint/2010/main" val="27953615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Template_MasterDeck_021022_SH" id="{280321A3-4BC2-B743-BABC-931B50087735}" vid="{B500C076-CBFC-E349-AFD0-32B4EA55BE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1344</Words>
  <Application>Microsoft Office PowerPoint</Application>
  <PresentationFormat>Widescreen</PresentationFormat>
  <Paragraphs>171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</vt:lpstr>
      <vt:lpstr>Wingdings</vt:lpstr>
      <vt:lpstr>1_Office Theme</vt:lpstr>
      <vt:lpstr>Guide to Goal Setting  for AD &amp; below career levels</vt:lpstr>
      <vt:lpstr>Contents</vt:lpstr>
      <vt:lpstr>Our performance process is relevant and helpful</vt:lpstr>
      <vt:lpstr>Goal Setting: Guidelines for Associates</vt:lpstr>
      <vt:lpstr>Goal Setting: Guidelines for Managers</vt:lpstr>
      <vt:lpstr>Structure of Goals page explained </vt:lpstr>
      <vt:lpstr>Indicative Deliverables for holistic goal setting  </vt:lpstr>
      <vt:lpstr>How does an associate set goals on GoPerform?</vt:lpstr>
      <vt:lpstr>How does a home manager set goals for direct reports?</vt:lpstr>
      <vt:lpstr>What role does the business manager play in goal setting?</vt:lpstr>
      <vt:lpstr>Learning Resources &amp; Support</vt:lpstr>
      <vt:lpstr>Thank You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 to Goal Setting  Associate Director &amp; Below Levels</dc:title>
  <dc:creator>Sai Sastha Balan</dc:creator>
  <cp:lastModifiedBy>Deo, Shivani (Cognizant)</cp:lastModifiedBy>
  <cp:revision>3</cp:revision>
  <dcterms:created xsi:type="dcterms:W3CDTF">2023-01-27T13:01:19Z</dcterms:created>
  <dcterms:modified xsi:type="dcterms:W3CDTF">2023-03-03T12:14:40Z</dcterms:modified>
</cp:coreProperties>
</file>